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39"/>
  </p:notesMasterIdLst>
  <p:sldIdLst>
    <p:sldId id="301" r:id="rId3"/>
    <p:sldId id="3828" r:id="rId4"/>
    <p:sldId id="3836" r:id="rId5"/>
    <p:sldId id="3795" r:id="rId6"/>
    <p:sldId id="3799" r:id="rId7"/>
    <p:sldId id="3796" r:id="rId8"/>
    <p:sldId id="3798" r:id="rId9"/>
    <p:sldId id="3800" r:id="rId10"/>
    <p:sldId id="3802" r:id="rId11"/>
    <p:sldId id="3829" r:id="rId12"/>
    <p:sldId id="3835" r:id="rId13"/>
    <p:sldId id="3811" r:id="rId14"/>
    <p:sldId id="3831" r:id="rId15"/>
    <p:sldId id="3813" r:id="rId16"/>
    <p:sldId id="3814" r:id="rId17"/>
    <p:sldId id="3815" r:id="rId18"/>
    <p:sldId id="3816" r:id="rId19"/>
    <p:sldId id="3832" r:id="rId20"/>
    <p:sldId id="3817" r:id="rId21"/>
    <p:sldId id="3818" r:id="rId22"/>
    <p:sldId id="3819" r:id="rId23"/>
    <p:sldId id="3833" r:id="rId24"/>
    <p:sldId id="3820" r:id="rId25"/>
    <p:sldId id="3822" r:id="rId26"/>
    <p:sldId id="3825" r:id="rId27"/>
    <p:sldId id="3826" r:id="rId28"/>
    <p:sldId id="3827" r:id="rId29"/>
    <p:sldId id="3834" r:id="rId30"/>
    <p:sldId id="3837" r:id="rId31"/>
    <p:sldId id="429" r:id="rId32"/>
    <p:sldId id="3840" r:id="rId33"/>
    <p:sldId id="3841" r:id="rId34"/>
    <p:sldId id="3842" r:id="rId35"/>
    <p:sldId id="3843" r:id="rId36"/>
    <p:sldId id="3844" r:id="rId37"/>
    <p:sldId id="280" r:id="rId38"/>
  </p:sldIdLst>
  <p:sldSz cx="9144000" cy="5143500" type="screen16x9"/>
  <p:notesSz cx="6858000" cy="9144000"/>
  <p:embeddedFontLst>
    <p:embeddedFont>
      <p:font typeface="Alfa Slab One" panose="020B0604020202020204" charset="0"/>
      <p:regular r:id="rId40"/>
    </p:embeddedFont>
    <p:embeddedFont>
      <p:font typeface="Boogaloo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tamaran" panose="020B0604020202020204" charset="0"/>
      <p:regular r:id="rId46"/>
    </p:embeddedFont>
    <p:embeddedFont>
      <p:font typeface="Coiny" panose="020B0604020202020204" charset="0"/>
      <p:regular r:id="rId47"/>
    </p:embeddedFont>
    <p:embeddedFont>
      <p:font typeface="Mouse Memoirs" panose="020B0604020202020204" charset="0"/>
      <p:regular r:id="rId48"/>
    </p:embeddedFont>
    <p:embeddedFont>
      <p:font typeface="Public Sans" panose="020B0604020202020204" charset="0"/>
      <p:regular r:id="rId49"/>
      <p:bold r:id="rId50"/>
      <p:italic r:id="rId51"/>
      <p:boldItalic r:id="rId52"/>
    </p:embeddedFont>
    <p:embeddedFont>
      <p:font typeface="Satisfy" panose="020B0604020202020204" charset="0"/>
      <p:regular r:id="rId53"/>
    </p:embeddedFont>
    <p:embeddedFont>
      <p:font typeface="SVN-Poky's" panose="020B0606040200020203" pitchFamily="34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40" userDrawn="1">
          <p15:clr>
            <a:srgbClr val="A4A3A4"/>
          </p15:clr>
        </p15:guide>
        <p15:guide id="2" pos="5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ED8A8"/>
    <a:srgbClr val="DFB85E"/>
    <a:srgbClr val="FEFAC2"/>
    <a:srgbClr val="FFFFFF"/>
    <a:srgbClr val="F8B66D"/>
    <a:srgbClr val="0083D1"/>
    <a:srgbClr val="FF9F9F"/>
    <a:srgbClr val="FBDDA6"/>
    <a:srgbClr val="F49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49EE25-17FE-479C-8FBB-227D82F11A9E}" v="114" dt="2022-06-23T05:23:47.721"/>
  </p1510:revLst>
</p1510:revInfo>
</file>

<file path=ppt/tableStyles.xml><?xml version="1.0" encoding="utf-8"?>
<a:tblStyleLst xmlns:a="http://schemas.openxmlformats.org/drawingml/2006/main" def="{69D475FA-D7D5-4C28-A924-AE3FF760CD3E}">
  <a:tblStyle styleId="{69D475FA-D7D5-4C28-A924-AE3FF760CD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2DE63D5-997A-4646-A377-4702673A728D}" styleName="Kiểu Sáng 2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3" autoAdjust="0"/>
    <p:restoredTop sz="91834" autoAdjust="0"/>
  </p:normalViewPr>
  <p:slideViewPr>
    <p:cSldViewPr snapToGrid="0" showGuides="1">
      <p:cViewPr>
        <p:scale>
          <a:sx n="64" d="100"/>
          <a:sy n="64" d="100"/>
        </p:scale>
        <p:origin x="1656" y="456"/>
      </p:cViewPr>
      <p:guideLst>
        <p:guide orient="horz" pos="1740"/>
        <p:guide pos="5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6649EE25-17FE-479C-8FBB-227D82F11A9E}"/>
    <pc:docChg chg="custSel modSld">
      <pc:chgData name="NGUYEN PHAM ANH THU" userId="baf72463-252b-4d5f-a6ca-5a6327a9888d" providerId="ADAL" clId="{6649EE25-17FE-479C-8FBB-227D82F11A9E}" dt="2022-06-23T05:24:37.544" v="1058" actId="1076"/>
      <pc:docMkLst>
        <pc:docMk/>
      </pc:docMkLst>
      <pc:sldChg chg="addSp modSp">
        <pc:chgData name="NGUYEN PHAM ANH THU" userId="baf72463-252b-4d5f-a6ca-5a6327a9888d" providerId="ADAL" clId="{6649EE25-17FE-479C-8FBB-227D82F11A9E}" dt="2022-06-23T05:22:24.514" v="665"/>
        <pc:sldMkLst>
          <pc:docMk/>
          <pc:sldMk cId="0" sldId="280"/>
        </pc:sldMkLst>
        <pc:spChg chg="add mod">
          <ac:chgData name="NGUYEN PHAM ANH THU" userId="baf72463-252b-4d5f-a6ca-5a6327a9888d" providerId="ADAL" clId="{6649EE25-17FE-479C-8FBB-227D82F11A9E}" dt="2022-06-23T05:22:24.514" v="665"/>
          <ac:spMkLst>
            <pc:docMk/>
            <pc:sldMk cId="0" sldId="280"/>
            <ac:spMk id="9" creationId="{0889C3C1-F1A0-98F0-DA1E-B953A8F6D37E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00.329" v="1"/>
        <pc:sldMkLst>
          <pc:docMk/>
          <pc:sldMk cId="1271586166" sldId="301"/>
        </pc:sldMkLst>
        <pc:spChg chg="add mod">
          <ac:chgData name="NGUYEN PHAM ANH THU" userId="baf72463-252b-4d5f-a6ca-5a6327a9888d" providerId="ADAL" clId="{6649EE25-17FE-479C-8FBB-227D82F11A9E}" dt="2022-06-23T05:07:00.329" v="1"/>
          <ac:spMkLst>
            <pc:docMk/>
            <pc:sldMk cId="1271586166" sldId="301"/>
            <ac:spMk id="7" creationId="{FE5B4A85-42A4-173E-5D10-C0AD5A7B2792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23:35.897" v="886" actId="14100"/>
        <pc:sldMkLst>
          <pc:docMk/>
          <pc:sldMk cId="0" sldId="385"/>
        </pc:sldMkLst>
        <pc:spChg chg="add mod">
          <ac:chgData name="NGUYEN PHAM ANH THU" userId="baf72463-252b-4d5f-a6ca-5a6327a9888d" providerId="ADAL" clId="{6649EE25-17FE-479C-8FBB-227D82F11A9E}" dt="2022-06-23T05:23:35.897" v="886" actId="14100"/>
          <ac:spMkLst>
            <pc:docMk/>
            <pc:sldMk cId="0" sldId="385"/>
            <ac:spMk id="16" creationId="{936F02A5-6759-E72B-B2D7-95E1BF7D33FC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24:37.544" v="1058" actId="1076"/>
        <pc:sldMkLst>
          <pc:docMk/>
          <pc:sldMk cId="0" sldId="387"/>
        </pc:sldMkLst>
        <pc:spChg chg="add mod">
          <ac:chgData name="NGUYEN PHAM ANH THU" userId="baf72463-252b-4d5f-a6ca-5a6327a9888d" providerId="ADAL" clId="{6649EE25-17FE-479C-8FBB-227D82F11A9E}" dt="2022-06-23T05:24:37.544" v="1058" actId="1076"/>
          <ac:spMkLst>
            <pc:docMk/>
            <pc:sldMk cId="0" sldId="387"/>
            <ac:spMk id="53" creationId="{4EA34020-2AC6-F817-DE19-46D12C6F229B}"/>
          </ac:spMkLst>
        </pc:spChg>
      </pc:sldChg>
      <pc:sldChg chg="addSp modSp">
        <pc:chgData name="NGUYEN PHAM ANH THU" userId="baf72463-252b-4d5f-a6ca-5a6327a9888d" providerId="ADAL" clId="{6649EE25-17FE-479C-8FBB-227D82F11A9E}" dt="2022-06-23T05:20:14.160" v="664"/>
        <pc:sldMkLst>
          <pc:docMk/>
          <pc:sldMk cId="0" sldId="429"/>
        </pc:sldMkLst>
        <pc:spChg chg="add mod">
          <ac:chgData name="NGUYEN PHAM ANH THU" userId="baf72463-252b-4d5f-a6ca-5a6327a9888d" providerId="ADAL" clId="{6649EE25-17FE-479C-8FBB-227D82F11A9E}" dt="2022-06-23T05:20:14.160" v="664"/>
          <ac:spMkLst>
            <pc:docMk/>
            <pc:sldMk cId="0" sldId="429"/>
            <ac:spMk id="9" creationId="{063669F3-91E1-8F10-3B58-4FD046F18235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07:32.508" v="13" actId="20577"/>
        <pc:sldMkLst>
          <pc:docMk/>
          <pc:sldMk cId="394369276" sldId="3799"/>
        </pc:sldMkLst>
        <pc:spChg chg="add mod">
          <ac:chgData name="NGUYEN PHAM ANH THU" userId="baf72463-252b-4d5f-a6ca-5a6327a9888d" providerId="ADAL" clId="{6649EE25-17FE-479C-8FBB-227D82F11A9E}" dt="2022-06-23T05:07:32.508" v="13" actId="20577"/>
          <ac:spMkLst>
            <pc:docMk/>
            <pc:sldMk cId="394369276" sldId="3799"/>
            <ac:spMk id="19" creationId="{B16F981B-7A63-A227-F57B-0AF98FC6A2D5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40.999" v="14"/>
        <pc:sldMkLst>
          <pc:docMk/>
          <pc:sldMk cId="433081821" sldId="3802"/>
        </pc:sldMkLst>
        <pc:spChg chg="add mod">
          <ac:chgData name="NGUYEN PHAM ANH THU" userId="baf72463-252b-4d5f-a6ca-5a6327a9888d" providerId="ADAL" clId="{6649EE25-17FE-479C-8FBB-227D82F11A9E}" dt="2022-06-23T05:07:40.999" v="14"/>
          <ac:spMkLst>
            <pc:docMk/>
            <pc:sldMk cId="433081821" sldId="3802"/>
            <ac:spMk id="3" creationId="{40193A9C-18D9-0C9A-EDCD-8F09F342AEFA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12:50.353" v="357" actId="20577"/>
        <pc:sldMkLst>
          <pc:docMk/>
          <pc:sldMk cId="363151273" sldId="3809"/>
        </pc:sldMkLst>
        <pc:spChg chg="add mod">
          <ac:chgData name="NGUYEN PHAM ANH THU" userId="baf72463-252b-4d5f-a6ca-5a6327a9888d" providerId="ADAL" clId="{6649EE25-17FE-479C-8FBB-227D82F11A9E}" dt="2022-06-23T05:12:50.353" v="357" actId="20577"/>
          <ac:spMkLst>
            <pc:docMk/>
            <pc:sldMk cId="363151273" sldId="3809"/>
            <ac:spMk id="26" creationId="{2F69C639-D782-994D-C99A-4F8B8C60DCBD}"/>
          </ac:spMkLst>
        </pc:spChg>
      </pc:sldChg>
      <pc:sldChg chg="addSp delSp modSp mod">
        <pc:chgData name="NGUYEN PHAM ANH THU" userId="baf72463-252b-4d5f-a6ca-5a6327a9888d" providerId="ADAL" clId="{6649EE25-17FE-479C-8FBB-227D82F11A9E}" dt="2022-06-23T05:09:29.422" v="19" actId="478"/>
        <pc:sldMkLst>
          <pc:docMk/>
          <pc:sldMk cId="4141793815" sldId="3811"/>
        </pc:sldMkLst>
        <pc:spChg chg="add del mod">
          <ac:chgData name="NGUYEN PHAM ANH THU" userId="baf72463-252b-4d5f-a6ca-5a6327a9888d" providerId="ADAL" clId="{6649EE25-17FE-479C-8FBB-227D82F11A9E}" dt="2022-06-23T05:09:29.422" v="19" actId="478"/>
          <ac:spMkLst>
            <pc:docMk/>
            <pc:sldMk cId="4141793815" sldId="3811"/>
            <ac:spMk id="32" creationId="{45877E8B-86AB-2BFD-F89A-526C7FAF96F0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15:44.457" v="591" actId="14100"/>
        <pc:sldMkLst>
          <pc:docMk/>
          <pc:sldMk cId="1909033884" sldId="3814"/>
        </pc:sldMkLst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10" creationId="{154B15E9-5D51-CA54-C226-14649AB798B0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33" creationId="{B2F8E6CD-04A9-2DBD-C707-590905B21D02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35" creationId="{0041009A-69A6-E44C-D1AF-2614E07FB502}"/>
          </ac:spMkLst>
        </pc:spChg>
        <pc:spChg chg="add mod">
          <ac:chgData name="NGUYEN PHAM ANH THU" userId="baf72463-252b-4d5f-a6ca-5a6327a9888d" providerId="ADAL" clId="{6649EE25-17FE-479C-8FBB-227D82F11A9E}" dt="2022-06-23T05:15:44.457" v="591" actId="14100"/>
          <ac:spMkLst>
            <pc:docMk/>
            <pc:sldMk cId="1909033884" sldId="3814"/>
            <ac:spMk id="42" creationId="{1D59F95E-EA7D-3C23-8A4F-7ADD3D1468E7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58" creationId="{705815FF-92B5-9ADF-159F-B91A6F3802D2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60" creationId="{A2B4A0C9-5D4C-C057-FDA1-AA5A68D012BF}"/>
          </ac:spMkLst>
        </pc:spChg>
      </pc:sldChg>
      <pc:sldChg chg="addSp delSp modSp mod">
        <pc:chgData name="NGUYEN PHAM ANH THU" userId="baf72463-252b-4d5f-a6ca-5a6327a9888d" providerId="ADAL" clId="{6649EE25-17FE-479C-8FBB-227D82F11A9E}" dt="2022-06-23T05:15:12.824" v="499" actId="478"/>
        <pc:sldMkLst>
          <pc:docMk/>
          <pc:sldMk cId="1641931792" sldId="3815"/>
        </pc:sldMkLst>
        <pc:spChg chg="add del mod">
          <ac:chgData name="NGUYEN PHAM ANH THU" userId="baf72463-252b-4d5f-a6ca-5a6327a9888d" providerId="ADAL" clId="{6649EE25-17FE-479C-8FBB-227D82F11A9E}" dt="2022-06-23T05:15:12.824" v="499" actId="478"/>
          <ac:spMkLst>
            <pc:docMk/>
            <pc:sldMk cId="1641931792" sldId="3815"/>
            <ac:spMk id="36" creationId="{6A03A8D0-F8DC-E380-E4C0-A1D6A7357A32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19:48.536" v="661" actId="1076"/>
        <pc:sldMkLst>
          <pc:docMk/>
          <pc:sldMk cId="2624627298" sldId="3825"/>
        </pc:sldMkLst>
        <pc:spChg chg="add mod">
          <ac:chgData name="NGUYEN PHAM ANH THU" userId="baf72463-252b-4d5f-a6ca-5a6327a9888d" providerId="ADAL" clId="{6649EE25-17FE-479C-8FBB-227D82F11A9E}" dt="2022-06-23T05:19:48.536" v="661" actId="1076"/>
          <ac:spMkLst>
            <pc:docMk/>
            <pc:sldMk cId="2624627298" sldId="3825"/>
            <ac:spMk id="56" creationId="{D37D4801-3340-9535-8796-D1F23C70BEC8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6:55.804" v="0"/>
        <pc:sldMkLst>
          <pc:docMk/>
          <pc:sldMk cId="3592604081" sldId="3828"/>
        </pc:sldMkLst>
        <pc:spChg chg="add mod">
          <ac:chgData name="NGUYEN PHAM ANH THU" userId="baf72463-252b-4d5f-a6ca-5a6327a9888d" providerId="ADAL" clId="{6649EE25-17FE-479C-8FBB-227D82F11A9E}" dt="2022-06-23T05:06:55.804" v="0"/>
          <ac:spMkLst>
            <pc:docMk/>
            <pc:sldMk cId="3592604081" sldId="3828"/>
            <ac:spMk id="210" creationId="{8F383CEF-2234-33B5-43E3-C37493F7C440}"/>
          </ac:spMkLst>
        </pc:spChg>
        <pc:spChg chg="add mod">
          <ac:chgData name="NGUYEN PHAM ANH THU" userId="baf72463-252b-4d5f-a6ca-5a6327a9888d" providerId="ADAL" clId="{6649EE25-17FE-479C-8FBB-227D82F11A9E}" dt="2022-06-23T05:06:55.804" v="0"/>
          <ac:spMkLst>
            <pc:docMk/>
            <pc:sldMk cId="3592604081" sldId="3828"/>
            <ac:spMk id="211" creationId="{C3F101A7-BA36-0B98-88B7-837FEBAB840B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45.731" v="15"/>
        <pc:sldMkLst>
          <pc:docMk/>
          <pc:sldMk cId="3202932122" sldId="3829"/>
        </pc:sldMkLst>
        <pc:spChg chg="add mod">
          <ac:chgData name="NGUYEN PHAM ANH THU" userId="baf72463-252b-4d5f-a6ca-5a6327a9888d" providerId="ADAL" clId="{6649EE25-17FE-479C-8FBB-227D82F11A9E}" dt="2022-06-23T05:07:45.731" v="15"/>
          <ac:spMkLst>
            <pc:docMk/>
            <pc:sldMk cId="3202932122" sldId="3829"/>
            <ac:spMk id="5" creationId="{E05DD575-1314-B09B-4D0A-4F7EAD745ACD}"/>
          </ac:spMkLst>
        </pc:spChg>
      </pc:sldChg>
      <pc:sldChg chg="addSp modSp">
        <pc:chgData name="NGUYEN PHAM ANH THU" userId="baf72463-252b-4d5f-a6ca-5a6327a9888d" providerId="ADAL" clId="{6649EE25-17FE-479C-8FBB-227D82F11A9E}" dt="2022-06-23T05:20:10.508" v="663"/>
        <pc:sldMkLst>
          <pc:docMk/>
          <pc:sldMk cId="4029634471" sldId="3834"/>
        </pc:sldMkLst>
        <pc:spChg chg="add mod">
          <ac:chgData name="NGUYEN PHAM ANH THU" userId="baf72463-252b-4d5f-a6ca-5a6327a9888d" providerId="ADAL" clId="{6649EE25-17FE-479C-8FBB-227D82F11A9E}" dt="2022-06-23T05:20:10.508" v="663"/>
          <ac:spMkLst>
            <pc:docMk/>
            <pc:sldMk cId="4029634471" sldId="3834"/>
            <ac:spMk id="11" creationId="{B3CBFE8D-93FE-EAA5-C534-C88D8CD0D15B}"/>
          </ac:spMkLst>
        </pc:spChg>
      </pc:sldChg>
      <pc:sldChg chg="addSp delSp modSp mod">
        <pc:chgData name="NGUYEN PHAM ANH THU" userId="baf72463-252b-4d5f-a6ca-5a6327a9888d" providerId="ADAL" clId="{6649EE25-17FE-479C-8FBB-227D82F11A9E}" dt="2022-06-23T05:09:20.796" v="17" actId="478"/>
        <pc:sldMkLst>
          <pc:docMk/>
          <pc:sldMk cId="1586718735" sldId="3835"/>
        </pc:sldMkLst>
        <pc:spChg chg="add del mod">
          <ac:chgData name="NGUYEN PHAM ANH THU" userId="baf72463-252b-4d5f-a6ca-5a6327a9888d" providerId="ADAL" clId="{6649EE25-17FE-479C-8FBB-227D82F11A9E}" dt="2022-06-23T05:09:20.796" v="17" actId="478"/>
          <ac:spMkLst>
            <pc:docMk/>
            <pc:sldMk cId="1586718735" sldId="3835"/>
            <ac:spMk id="68" creationId="{49F130E2-99D9-860B-EE3C-8FFDB37AEE07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02.807" v="2"/>
        <pc:sldMkLst>
          <pc:docMk/>
          <pc:sldMk cId="191993558" sldId="3836"/>
        </pc:sldMkLst>
        <pc:spChg chg="add mod">
          <ac:chgData name="NGUYEN PHAM ANH THU" userId="baf72463-252b-4d5f-a6ca-5a6327a9888d" providerId="ADAL" clId="{6649EE25-17FE-479C-8FBB-227D82F11A9E}" dt="2022-06-23T05:07:02.807" v="2"/>
          <ac:spMkLst>
            <pc:docMk/>
            <pc:sldMk cId="191993558" sldId="3836"/>
            <ac:spMk id="31" creationId="{179C9371-41B5-ACA2-6BF5-E0E18589935D}"/>
          </ac:spMkLst>
        </pc:spChg>
      </pc:sldChg>
      <pc:sldChg chg="addSp modSp">
        <pc:chgData name="NGUYEN PHAM ANH THU" userId="baf72463-252b-4d5f-a6ca-5a6327a9888d" providerId="ADAL" clId="{6649EE25-17FE-479C-8FBB-227D82F11A9E}" dt="2022-06-23T05:20:09.178" v="662"/>
        <pc:sldMkLst>
          <pc:docMk/>
          <pc:sldMk cId="997294778" sldId="3837"/>
        </pc:sldMkLst>
        <pc:spChg chg="add mod">
          <ac:chgData name="NGUYEN PHAM ANH THU" userId="baf72463-252b-4d5f-a6ca-5a6327a9888d" providerId="ADAL" clId="{6649EE25-17FE-479C-8FBB-227D82F11A9E}" dt="2022-06-23T05:20:09.178" v="662"/>
          <ac:spMkLst>
            <pc:docMk/>
            <pc:sldMk cId="997294778" sldId="3837"/>
            <ac:spMk id="3" creationId="{AF3058F7-35BD-BD19-3B6B-E8094A6BEA9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08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111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12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00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99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05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33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39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036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03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4726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1302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0344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02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22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28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91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7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4847116" y="1413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800">
                <a:solidFill>
                  <a:srgbClr val="E1556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4847116" y="30899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800">
                <a:solidFill>
                  <a:srgbClr val="5587AC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4756516" y="1932325"/>
            <a:ext cx="30888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4755616" y="3608725"/>
            <a:ext cx="30906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3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229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4733925" y="539500"/>
            <a:ext cx="3291600" cy="39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6200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585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2805000" y="1258525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3394200" y="3107875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4360604" y="-327472"/>
            <a:ext cx="1488078" cy="7092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1"/>
          <p:cNvSpPr/>
          <p:nvPr/>
        </p:nvSpPr>
        <p:spPr>
          <a:xfrm>
            <a:off x="7929627" y="478083"/>
            <a:ext cx="1488078" cy="7092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1"/>
          <p:cNvSpPr/>
          <p:nvPr/>
        </p:nvSpPr>
        <p:spPr>
          <a:xfrm>
            <a:off x="452929" y="17801"/>
            <a:ext cx="1140966" cy="493390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2258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325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17934" y="1600838"/>
            <a:ext cx="1401294" cy="1941805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7905275" y="26733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"/>
          <p:cNvSpPr/>
          <p:nvPr/>
        </p:nvSpPr>
        <p:spPr>
          <a:xfrm>
            <a:off x="2337233" y="-103289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685800" y="3484600"/>
            <a:ext cx="10505943" cy="1643918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517656" y="351425"/>
            <a:ext cx="8337288" cy="4245025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3787106" y="2738800"/>
            <a:ext cx="3439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3663806" y="1064200"/>
            <a:ext cx="3562500" cy="16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69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35634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35110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39387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0282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9758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4035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60986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60462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64739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376905" y="-443761"/>
            <a:ext cx="10637921" cy="1974753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5441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6241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4920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17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392162" y="82464"/>
            <a:ext cx="8684882" cy="2098270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088377" y="1666919"/>
            <a:ext cx="4967265" cy="25692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6277445" y="74261"/>
            <a:ext cx="3046829" cy="5435717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92" y="4838900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 flipH="1">
            <a:off x="-1967534" y="4219475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>
            <a:off x="5338138" y="4110849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376905" y="246450"/>
            <a:ext cx="10342646" cy="164528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47912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485726" y="3090778"/>
            <a:ext cx="9733879" cy="2538694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6253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065900" y="1595300"/>
            <a:ext cx="3926100" cy="24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25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547217" y="3324588"/>
            <a:ext cx="1401294" cy="1941805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7038096" y="3189487"/>
            <a:ext cx="970053" cy="2018817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05942" y="6586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2"/>
          <p:cNvSpPr/>
          <p:nvPr/>
        </p:nvSpPr>
        <p:spPr>
          <a:xfrm flipH="1">
            <a:off x="7763217" y="87778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2"/>
          <p:cNvSpPr/>
          <p:nvPr/>
        </p:nvSpPr>
        <p:spPr>
          <a:xfrm flipH="1">
            <a:off x="7744050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272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094225" y="1075813"/>
            <a:ext cx="3287400" cy="17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1675325" y="3138588"/>
            <a:ext cx="27063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185267" y="43963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285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00010" y="209220"/>
            <a:ext cx="9971987" cy="4952175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5359798" y="3345975"/>
            <a:ext cx="27435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5372100" y="1499325"/>
            <a:ext cx="2657400" cy="11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4015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395317" y="1053000"/>
            <a:ext cx="31362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1726161" y="2718888"/>
            <a:ext cx="24459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567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 panose="020B0604020202020204"/>
              <a:buNone/>
              <a:defRPr sz="3500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0194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713225" y="1474600"/>
            <a:ext cx="3747000" cy="3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4836125" y="1471076"/>
            <a:ext cx="3576000" cy="31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703775" y="1138600"/>
            <a:ext cx="77178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7912834" y="3337188"/>
            <a:ext cx="1401294" cy="1941805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7591437" y="397612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9999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05885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800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05885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351540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800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351540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597195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800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597195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757905" y="-215161"/>
            <a:ext cx="10637921" cy="1974753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52694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67309" y="3025548"/>
            <a:ext cx="9144057" cy="2384862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070850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070850" y="35416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3547350" y="2741625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3547350" y="3227350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6002687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6002687" y="35416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2634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2288583" y="3206553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800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2288585" y="3676350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6036308" y="3206555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800">
                <a:solidFill>
                  <a:schemeClr val="dk2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6036310" y="3676353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2288583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800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2288585" y="1994847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6036308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800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6036310" y="1994848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340459" y="3213363"/>
            <a:ext cx="1401294" cy="1941805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19062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6334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766094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713744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3563400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3511050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6360719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6308369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766094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713744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3563400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3511050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6360719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6308369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179259" y="4565467"/>
            <a:ext cx="9944790" cy="825695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198951" y="244524"/>
            <a:ext cx="9579840" cy="4509065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833928" y="3122022"/>
            <a:ext cx="1470950" cy="16352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-179250" y="4953004"/>
            <a:ext cx="9944790" cy="51435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9715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7704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054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162686" y="686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180" y="2332025"/>
            <a:ext cx="9144180" cy="288057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9" y="781084"/>
            <a:ext cx="3228287" cy="4699162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4018322" y="589411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4732775" y="1900675"/>
            <a:ext cx="33255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4732775" y="3431400"/>
            <a:ext cx="32283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100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428645" y="428518"/>
            <a:ext cx="10172697" cy="5201210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478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5056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462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5" r:id="rId3"/>
    <p:sldLayoutId id="2147483658" r:id="rId4"/>
    <p:sldLayoutId id="2147483673" r:id="rId5"/>
    <p:sldLayoutId id="2147483674" r:id="rId6"/>
    <p:sldLayoutId id="2147483675" r:id="rId7"/>
    <p:sldLayoutId id="214748367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 panose="020B0604020202020204"/>
              <a:buNone/>
              <a:defRPr sz="2800">
                <a:solidFill>
                  <a:schemeClr val="accent6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 panose="020B0604020202020204"/>
              <a:buChar char="●"/>
              <a:defRPr sz="1800"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2895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37.gif"/><Relationship Id="rId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slide" Target="slide3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6.sv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6.sv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6.sv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69803" y="431354"/>
            <a:ext cx="4659815" cy="214039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05DD591-9B97-70A3-503E-B9DC0BF3D5D4}"/>
              </a:ext>
            </a:extLst>
          </p:cNvPr>
          <p:cNvSpPr txBox="1"/>
          <p:nvPr/>
        </p:nvSpPr>
        <p:spPr>
          <a:xfrm>
            <a:off x="4933542" y="870610"/>
            <a:ext cx="3964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FFC000"/>
                </a:solidFill>
                <a:latin typeface="+mj-lt"/>
              </a:rPr>
              <a:t>Ô</a:t>
            </a:r>
            <a:r>
              <a:rPr lang="vi-VN" sz="3800" dirty="0">
                <a:solidFill>
                  <a:srgbClr val="89CF27"/>
                </a:solidFill>
                <a:latin typeface="+mj-lt"/>
              </a:rPr>
              <a:t>N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T</a:t>
            </a:r>
            <a:r>
              <a:rPr lang="vi-VN" sz="3800" dirty="0">
                <a:solidFill>
                  <a:srgbClr val="F3BBC0"/>
                </a:solidFill>
                <a:latin typeface="+mj-lt"/>
              </a:rPr>
              <a:t>Ậ</a:t>
            </a:r>
            <a:r>
              <a:rPr lang="vi-VN" sz="3800" dirty="0">
                <a:solidFill>
                  <a:srgbClr val="FFFF00"/>
                </a:solidFill>
                <a:latin typeface="+mj-lt"/>
              </a:rPr>
              <a:t>P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</a:t>
            </a:r>
          </a:p>
          <a:p>
            <a:pPr algn="ctr"/>
            <a:r>
              <a:rPr lang="vi-VN" sz="3800" dirty="0">
                <a:solidFill>
                  <a:srgbClr val="ED5C19"/>
                </a:solidFill>
                <a:latin typeface="+mj-lt"/>
              </a:rPr>
              <a:t>V</a:t>
            </a:r>
            <a:r>
              <a:rPr lang="vi-VN" sz="3800" dirty="0">
                <a:solidFill>
                  <a:srgbClr val="0070C0"/>
                </a:solidFill>
                <a:latin typeface="+mj-lt"/>
              </a:rPr>
              <a:t>À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</a:t>
            </a:r>
            <a:r>
              <a:rPr lang="vi-VN" sz="3800" dirty="0">
                <a:solidFill>
                  <a:srgbClr val="AD97E0"/>
                </a:solidFill>
                <a:latin typeface="+mj-lt"/>
              </a:rPr>
              <a:t>B</a:t>
            </a:r>
            <a:r>
              <a:rPr lang="vi-VN" sz="3800" dirty="0">
                <a:solidFill>
                  <a:schemeClr val="accent2"/>
                </a:solidFill>
                <a:latin typeface="+mj-lt"/>
              </a:rPr>
              <a:t>Ổ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</a:t>
            </a:r>
            <a:r>
              <a:rPr lang="vi-VN" sz="3800" dirty="0">
                <a:solidFill>
                  <a:srgbClr val="F81A1B"/>
                </a:solidFill>
                <a:latin typeface="+mj-lt"/>
              </a:rPr>
              <a:t>S</a:t>
            </a:r>
            <a:r>
              <a:rPr lang="vi-VN" sz="3800" dirty="0">
                <a:solidFill>
                  <a:srgbClr val="FFC000"/>
                </a:solidFill>
                <a:latin typeface="+mj-lt"/>
              </a:rPr>
              <a:t>U</a:t>
            </a:r>
            <a:r>
              <a:rPr lang="vi-VN" sz="3800" dirty="0">
                <a:solidFill>
                  <a:srgbClr val="6DD754"/>
                </a:solidFill>
                <a:latin typeface="+mj-lt"/>
              </a:rPr>
              <a:t>N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G</a:t>
            </a:r>
            <a:endParaRPr lang="en-US" sz="3800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EC51DC5-9439-7439-CE49-CDFAC606E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196" y="705624"/>
            <a:ext cx="1483751" cy="678223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34986">
            <a:off x="4723815" y="-16583"/>
            <a:ext cx="1268216" cy="10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3435015" y="1490757"/>
            <a:ext cx="2273969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ĐI TÌM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51525"/>
            <a:chOff x="1488002" y="1234446"/>
            <a:chExt cx="1678284" cy="1351525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51525"/>
              <a:chOff x="1280474" y="1105736"/>
              <a:chExt cx="1678284" cy="1351525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165967" y="2992757"/>
            <a:ext cx="2084804" cy="1332851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15867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77932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1827920" y="2588008"/>
            <a:ext cx="607120" cy="577549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1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3142369" y="3986678"/>
            <a:ext cx="607120" cy="577549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2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4422512" y="2497511"/>
            <a:ext cx="607120" cy="577549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5957877" y="2442912"/>
            <a:ext cx="607120" cy="577549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4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5095562" y="1068866"/>
            <a:ext cx="2132870" cy="1366968"/>
            <a:chOff x="5126861" y="1058966"/>
            <a:chExt cx="2132870" cy="136696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883085" y="397042"/>
            <a:ext cx="7377830" cy="4620288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1176337" y="584707"/>
            <a:ext cx="4049943" cy="789312"/>
            <a:chOff x="1203157" y="685800"/>
            <a:chExt cx="4049943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2088795" y="834349"/>
              <a:ext cx="31643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+mn-lt"/>
                </a:rPr>
                <a:t>Làm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theo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mẫu</a:t>
              </a:r>
              <a:r>
                <a:rPr lang="en-US" dirty="0"/>
                <a:t>.</a:t>
              </a:r>
            </a:p>
          </p:txBody>
        </p:sp>
      </p:grpSp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3A4FC305-2DCA-2D3A-221E-85DF588067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353688"/>
              </p:ext>
            </p:extLst>
          </p:nvPr>
        </p:nvGraphicFramePr>
        <p:xfrm>
          <a:off x="1176337" y="1627129"/>
          <a:ext cx="6791325" cy="297456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992558517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3552385713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val="757189276"/>
                    </a:ext>
                  </a:extLst>
                </a:gridCol>
              </a:tblGrid>
              <a:tr h="8450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730672"/>
                  </a:ext>
                </a:extLst>
              </a:tr>
              <a:tr h="5483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0233559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34787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77504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874900"/>
                  </a:ext>
                </a:extLst>
              </a:tr>
            </a:tbl>
          </a:graphicData>
        </a:graphic>
      </p:graphicFrame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44CCA9DC-F0C5-1FD2-6796-924ED3EE9075}"/>
              </a:ext>
            </a:extLst>
          </p:cNvPr>
          <p:cNvSpPr txBox="1"/>
          <p:nvPr/>
        </p:nvSpPr>
        <p:spPr>
          <a:xfrm>
            <a:off x="2128420" y="1848760"/>
            <a:ext cx="91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+mn-lt"/>
              </a:rPr>
              <a:t>Đọc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số</a:t>
            </a:r>
            <a:endParaRPr lang="en-US" sz="2000" b="1" dirty="0">
              <a:latin typeface="+mn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F37217DB-8C48-F233-61AD-4375CD6D80D4}"/>
              </a:ext>
            </a:extLst>
          </p:cNvPr>
          <p:cNvSpPr txBox="1"/>
          <p:nvPr/>
        </p:nvSpPr>
        <p:spPr>
          <a:xfrm>
            <a:off x="4331190" y="1848760"/>
            <a:ext cx="91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+mn-lt"/>
              </a:rPr>
              <a:t>Viết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số</a:t>
            </a:r>
            <a:endParaRPr lang="en-US" sz="2000" b="1" dirty="0">
              <a:latin typeface="+mn-lt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F80221DC-9587-7613-EA60-7A6941ECDC59}"/>
              </a:ext>
            </a:extLst>
          </p:cNvPr>
          <p:cNvSpPr txBox="1"/>
          <p:nvPr/>
        </p:nvSpPr>
        <p:spPr>
          <a:xfrm>
            <a:off x="5386686" y="1687827"/>
            <a:ext cx="258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+mn-lt"/>
              </a:rPr>
              <a:t>Viết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số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thành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tổng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các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trăm</a:t>
            </a:r>
            <a:r>
              <a:rPr lang="en-US" sz="2000" b="1" dirty="0">
                <a:latin typeface="+mn-lt"/>
              </a:rPr>
              <a:t>, </a:t>
            </a:r>
            <a:r>
              <a:rPr lang="en-US" sz="2000" b="1" dirty="0" err="1">
                <a:latin typeface="+mn-lt"/>
              </a:rPr>
              <a:t>chục</a:t>
            </a:r>
            <a:r>
              <a:rPr lang="en-US" sz="2000" b="1" dirty="0">
                <a:latin typeface="+mn-lt"/>
              </a:rPr>
              <a:t>, </a:t>
            </a:r>
            <a:r>
              <a:rPr lang="en-US" sz="2000" b="1" dirty="0" err="1">
                <a:latin typeface="+mn-lt"/>
              </a:rPr>
              <a:t>đơn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vị</a:t>
            </a:r>
            <a:endParaRPr lang="en-US" sz="2000" b="1" dirty="0">
              <a:latin typeface="+mn-lt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21363B91-EE89-3CCA-BFCD-E40A81A9F983}"/>
              </a:ext>
            </a:extLst>
          </p:cNvPr>
          <p:cNvSpPr txBox="1"/>
          <p:nvPr/>
        </p:nvSpPr>
        <p:spPr>
          <a:xfrm>
            <a:off x="1181100" y="2561045"/>
            <a:ext cx="300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Bốn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trăm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bảy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mươi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lăm</a:t>
            </a:r>
            <a:endParaRPr lang="en-US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A66878A3-70F5-90BB-28E0-999A5F93C7FC}"/>
              </a:ext>
            </a:extLst>
          </p:cNvPr>
          <p:cNvSpPr txBox="1"/>
          <p:nvPr/>
        </p:nvSpPr>
        <p:spPr>
          <a:xfrm>
            <a:off x="4086225" y="2577599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475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5808ED00-CA0D-A6A8-94BF-8C47E61AF8DF}"/>
              </a:ext>
            </a:extLst>
          </p:cNvPr>
          <p:cNvSpPr txBox="1"/>
          <p:nvPr/>
        </p:nvSpPr>
        <p:spPr>
          <a:xfrm>
            <a:off x="5765365" y="2577599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400 + 70 + 5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1B8F2156-35AD-8598-F632-BA43E8F5210C}"/>
              </a:ext>
            </a:extLst>
          </p:cNvPr>
          <p:cNvSpPr txBox="1"/>
          <p:nvPr/>
        </p:nvSpPr>
        <p:spPr>
          <a:xfrm>
            <a:off x="1181100" y="3104234"/>
            <a:ext cx="300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Hai </a:t>
            </a:r>
            <a:r>
              <a:rPr lang="en-US" sz="2000" b="1" dirty="0" err="1">
                <a:latin typeface="+mn-lt"/>
              </a:rPr>
              <a:t>trăm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ba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mươi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mốt</a:t>
            </a:r>
            <a:endParaRPr lang="en-US" sz="2000" b="1" dirty="0">
              <a:latin typeface="+mn-lt"/>
            </a:endParaRP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31AE1280-4667-77EC-5409-AEE64A3AFE9F}"/>
              </a:ext>
            </a:extLst>
          </p:cNvPr>
          <p:cNvSpPr txBox="1"/>
          <p:nvPr/>
        </p:nvSpPr>
        <p:spPr>
          <a:xfrm>
            <a:off x="4104266" y="3682869"/>
            <a:ext cx="1308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814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0F94A61A-C48B-798C-EBBF-0D2882BF5D4B}"/>
              </a:ext>
            </a:extLst>
          </p:cNvPr>
          <p:cNvSpPr txBox="1"/>
          <p:nvPr/>
        </p:nvSpPr>
        <p:spPr>
          <a:xfrm>
            <a:off x="6007328" y="4161099"/>
            <a:ext cx="1308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500 + 4</a:t>
            </a: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7CC413D9-FD23-485B-9D24-45C9AB2ED602}"/>
              </a:ext>
            </a:extLst>
          </p:cNvPr>
          <p:cNvSpPr txBox="1"/>
          <p:nvPr/>
        </p:nvSpPr>
        <p:spPr>
          <a:xfrm>
            <a:off x="4104266" y="3085560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703A7D2F-D3F9-58B0-E9DE-DC6D790F62F4}"/>
              </a:ext>
            </a:extLst>
          </p:cNvPr>
          <p:cNvSpPr txBox="1"/>
          <p:nvPr/>
        </p:nvSpPr>
        <p:spPr>
          <a:xfrm>
            <a:off x="5925408" y="3104303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C4BEBA69-4E3E-CAB3-3BC0-EE332B1779C8}"/>
              </a:ext>
            </a:extLst>
          </p:cNvPr>
          <p:cNvSpPr txBox="1"/>
          <p:nvPr/>
        </p:nvSpPr>
        <p:spPr>
          <a:xfrm>
            <a:off x="5966368" y="3658761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D600546E-0F41-CF11-72A5-8DE63B343D2E}"/>
              </a:ext>
            </a:extLst>
          </p:cNvPr>
          <p:cNvSpPr txBox="1"/>
          <p:nvPr/>
        </p:nvSpPr>
        <p:spPr>
          <a:xfrm>
            <a:off x="4104266" y="4163947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D5AF1E13-99B7-8421-E101-C26E000D3008}"/>
              </a:ext>
            </a:extLst>
          </p:cNvPr>
          <p:cNvSpPr txBox="1"/>
          <p:nvPr/>
        </p:nvSpPr>
        <p:spPr>
          <a:xfrm>
            <a:off x="2147950" y="4138265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0AB64982-9D94-2E6F-3F72-49DA40A253D2}"/>
              </a:ext>
            </a:extLst>
          </p:cNvPr>
          <p:cNvSpPr txBox="1"/>
          <p:nvPr/>
        </p:nvSpPr>
        <p:spPr>
          <a:xfrm>
            <a:off x="2147950" y="3682869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pic>
        <p:nvPicPr>
          <p:cNvPr id="60" name="Hình ảnh 59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B887D68-F370-661C-D970-6FEFA26C1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365" y="200230"/>
            <a:ext cx="2040282" cy="1168525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B192C306-70BF-5FDA-AF11-BADCFD4C03E5}"/>
              </a:ext>
            </a:extLst>
          </p:cNvPr>
          <p:cNvSpPr txBox="1"/>
          <p:nvPr/>
        </p:nvSpPr>
        <p:spPr>
          <a:xfrm>
            <a:off x="4094468" y="3085560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231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48F9B2C-24A6-5247-8318-DCB15CAE2E92}"/>
              </a:ext>
            </a:extLst>
          </p:cNvPr>
          <p:cNvSpPr txBox="1"/>
          <p:nvPr/>
        </p:nvSpPr>
        <p:spPr>
          <a:xfrm>
            <a:off x="5902833" y="3092071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200 + 30 +1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6ECC757-83AB-7178-74D2-C3F8E4436916}"/>
              </a:ext>
            </a:extLst>
          </p:cNvPr>
          <p:cNvSpPr txBox="1"/>
          <p:nvPr/>
        </p:nvSpPr>
        <p:spPr>
          <a:xfrm>
            <a:off x="1366248" y="3625578"/>
            <a:ext cx="279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Tám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trăm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mười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bốn</a:t>
            </a:r>
            <a:endParaRPr lang="en-US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3AC705B0-02FC-EB2B-07A7-BFDAA77EFAB6}"/>
              </a:ext>
            </a:extLst>
          </p:cNvPr>
          <p:cNvSpPr txBox="1"/>
          <p:nvPr/>
        </p:nvSpPr>
        <p:spPr>
          <a:xfrm>
            <a:off x="5248397" y="3609288"/>
            <a:ext cx="279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800 + 10 + 4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31F1A3CA-1541-D528-F1FA-56BE9D8A70E9}"/>
              </a:ext>
            </a:extLst>
          </p:cNvPr>
          <p:cNvSpPr txBox="1"/>
          <p:nvPr/>
        </p:nvSpPr>
        <p:spPr>
          <a:xfrm>
            <a:off x="4104266" y="4163947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504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BFEADCF1-B529-BA96-3B74-57A72BEF3078}"/>
              </a:ext>
            </a:extLst>
          </p:cNvPr>
          <p:cNvSpPr txBox="1"/>
          <p:nvPr/>
        </p:nvSpPr>
        <p:spPr>
          <a:xfrm>
            <a:off x="1405540" y="4100133"/>
            <a:ext cx="2716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Năm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trăm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linh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bốn</a:t>
            </a:r>
            <a:endParaRPr lang="en-US" sz="20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13614"/>
            <a:chOff x="1488002" y="1234446"/>
            <a:chExt cx="1678284" cy="1313614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13614"/>
              <a:chOff x="1280474" y="1105736"/>
              <a:chExt cx="1678284" cy="1313614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257188" y="2992757"/>
            <a:ext cx="1993583" cy="1332851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77932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4422512" y="2497511"/>
            <a:ext cx="607120" cy="577549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6085471" y="2451915"/>
            <a:ext cx="607120" cy="577549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4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3275367" y="3874672"/>
            <a:ext cx="656208" cy="661916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3271214" y="3957897"/>
            <a:ext cx="607120" cy="577549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2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5095562" y="1068866"/>
            <a:ext cx="2132870" cy="1366968"/>
            <a:chOff x="5126861" y="1058966"/>
            <a:chExt cx="2132870" cy="1366968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61736"/>
            <a:ext cx="8476342" cy="403057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  <p:pic>
        <p:nvPicPr>
          <p:cNvPr id="32" name="Picture 11">
            <a:extLst>
              <a:ext uri="{FF2B5EF4-FFF2-40B4-BE49-F238E27FC236}">
                <a16:creationId xmlns:a16="http://schemas.microsoft.com/office/drawing/2014/main" id="{19718BFB-AAF5-0026-84DD-1A0E62849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865" y="538840"/>
            <a:ext cx="1647194" cy="127393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DCBAE3-A9F8-9E08-99D5-4F048BE3FB73}"/>
              </a:ext>
            </a:extLst>
          </p:cNvPr>
          <p:cNvGrpSpPr/>
          <p:nvPr/>
        </p:nvGrpSpPr>
        <p:grpSpPr>
          <a:xfrm>
            <a:off x="729484" y="2009602"/>
            <a:ext cx="2546563" cy="2305421"/>
            <a:chOff x="780264" y="1910286"/>
            <a:chExt cx="2857500" cy="1871318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7E9BC905-9DCA-E42A-0A3B-40A1FA422766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88545E8E-4D66-C5D2-6904-968935FBEFB5}"/>
                </a:ext>
              </a:extLst>
            </p:cNvPr>
            <p:cNvSpPr/>
            <p:nvPr/>
          </p:nvSpPr>
          <p:spPr>
            <a:xfrm>
              <a:off x="921836" y="2027168"/>
              <a:ext cx="2603532" cy="168083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Bảng 11">
            <a:extLst>
              <a:ext uri="{FF2B5EF4-FFF2-40B4-BE49-F238E27FC236}">
                <a16:creationId xmlns:a16="http://schemas.microsoft.com/office/drawing/2014/main" id="{64AE519A-1231-0FC0-CEF2-8688D4A30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893716"/>
              </p:ext>
            </p:extLst>
          </p:nvPr>
        </p:nvGraphicFramePr>
        <p:xfrm>
          <a:off x="998394" y="2654341"/>
          <a:ext cx="1951872" cy="1272924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487968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487968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487968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487968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424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424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424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grpSp>
        <p:nvGrpSpPr>
          <p:cNvPr id="13" name="Nhóm 12">
            <a:extLst>
              <a:ext uri="{FF2B5EF4-FFF2-40B4-BE49-F238E27FC236}">
                <a16:creationId xmlns:a16="http://schemas.microsoft.com/office/drawing/2014/main" id="{4F68657B-9B98-6F4B-3078-DCDB837D162D}"/>
              </a:ext>
            </a:extLst>
          </p:cNvPr>
          <p:cNvGrpSpPr/>
          <p:nvPr/>
        </p:nvGrpSpPr>
        <p:grpSpPr>
          <a:xfrm>
            <a:off x="943191" y="2674253"/>
            <a:ext cx="2071853" cy="1379144"/>
            <a:chOff x="871749" y="2473067"/>
            <a:chExt cx="2189545" cy="1005112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5CB8A75D-E577-9CA2-234A-D6DE1B684AF5}"/>
                </a:ext>
              </a:extLst>
            </p:cNvPr>
            <p:cNvSpPr txBox="1"/>
            <p:nvPr/>
          </p:nvSpPr>
          <p:spPr>
            <a:xfrm>
              <a:off x="871749" y="2478994"/>
              <a:ext cx="620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185</a:t>
              </a:r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27BDC47B-E082-0291-7E2C-6A914DD077A2}"/>
                </a:ext>
              </a:extLst>
            </p:cNvPr>
            <p:cNvSpPr txBox="1"/>
            <p:nvPr/>
          </p:nvSpPr>
          <p:spPr>
            <a:xfrm>
              <a:off x="1378930" y="2481048"/>
              <a:ext cx="620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285</a:t>
              </a:r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057CB08D-EE58-2E2F-5A95-07D32561D06C}"/>
                </a:ext>
              </a:extLst>
            </p:cNvPr>
            <p:cNvSpPr txBox="1"/>
            <p:nvPr/>
          </p:nvSpPr>
          <p:spPr>
            <a:xfrm>
              <a:off x="1898167" y="2473067"/>
              <a:ext cx="620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385</a:t>
              </a:r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7A829A65-9CC5-CD6A-A5F5-C10E91DCC9DB}"/>
                </a:ext>
              </a:extLst>
            </p:cNvPr>
            <p:cNvSpPr txBox="1"/>
            <p:nvPr/>
          </p:nvSpPr>
          <p:spPr>
            <a:xfrm>
              <a:off x="2441142" y="2482336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F0BF37B0-8AAE-0A75-7054-E433A43E028D}"/>
                </a:ext>
              </a:extLst>
            </p:cNvPr>
            <p:cNvSpPr txBox="1"/>
            <p:nvPr/>
          </p:nvSpPr>
          <p:spPr>
            <a:xfrm>
              <a:off x="2425467" y="3129076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3F0D260C-3000-4408-282B-E64CE2675373}"/>
                </a:ext>
              </a:extLst>
            </p:cNvPr>
            <p:cNvSpPr txBox="1"/>
            <p:nvPr/>
          </p:nvSpPr>
          <p:spPr>
            <a:xfrm>
              <a:off x="2434179" y="2798816"/>
              <a:ext cx="620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585</a:t>
              </a:r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id="{7AFBC802-1E1B-438E-81A4-F73D1E7099B8}"/>
                </a:ext>
              </a:extLst>
            </p:cNvPr>
            <p:cNvSpPr txBox="1"/>
            <p:nvPr/>
          </p:nvSpPr>
          <p:spPr>
            <a:xfrm>
              <a:off x="1913617" y="3129075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EA382114-FAA0-3FF0-C8C6-C40FDB8D1045}"/>
              </a:ext>
            </a:extLst>
          </p:cNvPr>
          <p:cNvGrpSpPr/>
          <p:nvPr/>
        </p:nvGrpSpPr>
        <p:grpSpPr>
          <a:xfrm rot="10800000" flipH="1">
            <a:off x="3444792" y="2009601"/>
            <a:ext cx="2521032" cy="2305420"/>
            <a:chOff x="780264" y="1910286"/>
            <a:chExt cx="2857500" cy="1871318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CFF89109-407B-9305-07FF-42DCFCBD6931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906CF05-B8B3-C84D-184C-02F934B78063}"/>
                </a:ext>
              </a:extLst>
            </p:cNvPr>
            <p:cNvSpPr/>
            <p:nvPr/>
          </p:nvSpPr>
          <p:spPr>
            <a:xfrm>
              <a:off x="838275" y="1965423"/>
              <a:ext cx="2708163" cy="173823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76" name="Bảng 11">
            <a:extLst>
              <a:ext uri="{FF2B5EF4-FFF2-40B4-BE49-F238E27FC236}">
                <a16:creationId xmlns:a16="http://schemas.microsoft.com/office/drawing/2014/main" id="{5772936D-D86A-EA1B-3399-E0B6FB524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559277"/>
              </p:ext>
            </p:extLst>
          </p:nvPr>
        </p:nvGraphicFramePr>
        <p:xfrm>
          <a:off x="3732964" y="2722607"/>
          <a:ext cx="1970348" cy="1272924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492587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492587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492587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492587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424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424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424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sp>
        <p:nvSpPr>
          <p:cNvPr id="79" name="Hộp Văn bản 78">
            <a:extLst>
              <a:ext uri="{FF2B5EF4-FFF2-40B4-BE49-F238E27FC236}">
                <a16:creationId xmlns:a16="http://schemas.microsoft.com/office/drawing/2014/main" id="{309987A4-3623-A7C7-4CC1-32748258EF2B}"/>
              </a:ext>
            </a:extLst>
          </p:cNvPr>
          <p:cNvSpPr txBox="1"/>
          <p:nvPr/>
        </p:nvSpPr>
        <p:spPr>
          <a:xfrm>
            <a:off x="601425" y="1905505"/>
            <a:ext cx="1041851" cy="59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a)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30E4CF71-C848-0926-5712-1E1C40881DD8}"/>
              </a:ext>
            </a:extLst>
          </p:cNvPr>
          <p:cNvSpPr txBox="1"/>
          <p:nvPr/>
        </p:nvSpPr>
        <p:spPr>
          <a:xfrm>
            <a:off x="3397613" y="1927353"/>
            <a:ext cx="103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b)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84" name="Nhóm 83">
            <a:extLst>
              <a:ext uri="{FF2B5EF4-FFF2-40B4-BE49-F238E27FC236}">
                <a16:creationId xmlns:a16="http://schemas.microsoft.com/office/drawing/2014/main" id="{9CD8999B-8DC3-D31A-78E2-DBD3F5D0D967}"/>
              </a:ext>
            </a:extLst>
          </p:cNvPr>
          <p:cNvGrpSpPr/>
          <p:nvPr/>
        </p:nvGrpSpPr>
        <p:grpSpPr>
          <a:xfrm rot="10800000" flipH="1">
            <a:off x="6109946" y="1968513"/>
            <a:ext cx="2521032" cy="2305420"/>
            <a:chOff x="780264" y="1910286"/>
            <a:chExt cx="2857500" cy="1871318"/>
          </a:xfrm>
        </p:grpSpPr>
        <p:sp>
          <p:nvSpPr>
            <p:cNvPr id="85" name="Hình chữ nhật: Góc Tròn 84">
              <a:extLst>
                <a:ext uri="{FF2B5EF4-FFF2-40B4-BE49-F238E27FC236}">
                  <a16:creationId xmlns:a16="http://schemas.microsoft.com/office/drawing/2014/main" id="{31EE6300-199E-3600-1448-BE45007BA5CA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Hình chữ nhật: Góc Tròn 85">
              <a:extLst>
                <a:ext uri="{FF2B5EF4-FFF2-40B4-BE49-F238E27FC236}">
                  <a16:creationId xmlns:a16="http://schemas.microsoft.com/office/drawing/2014/main" id="{293456D8-1E89-8F6D-58F7-63A681A3CF71}"/>
                </a:ext>
              </a:extLst>
            </p:cNvPr>
            <p:cNvSpPr/>
            <p:nvPr/>
          </p:nvSpPr>
          <p:spPr>
            <a:xfrm>
              <a:off x="842537" y="1985384"/>
              <a:ext cx="2795227" cy="1707868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7" name="Bảng 11">
            <a:extLst>
              <a:ext uri="{FF2B5EF4-FFF2-40B4-BE49-F238E27FC236}">
                <a16:creationId xmlns:a16="http://schemas.microsoft.com/office/drawing/2014/main" id="{3FEA505A-077C-3627-F241-6C8A193F1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832071"/>
              </p:ext>
            </p:extLst>
          </p:nvPr>
        </p:nvGraphicFramePr>
        <p:xfrm>
          <a:off x="6337502" y="2475245"/>
          <a:ext cx="2081428" cy="1381485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520357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520357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520357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520357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4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4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4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grpSp>
        <p:nvGrpSpPr>
          <p:cNvPr id="68" name="Nhóm 67">
            <a:extLst>
              <a:ext uri="{FF2B5EF4-FFF2-40B4-BE49-F238E27FC236}">
                <a16:creationId xmlns:a16="http://schemas.microsoft.com/office/drawing/2014/main" id="{CC0E8AE3-BDD8-3F80-FF66-A8C101B8A2AB}"/>
              </a:ext>
            </a:extLst>
          </p:cNvPr>
          <p:cNvGrpSpPr/>
          <p:nvPr/>
        </p:nvGrpSpPr>
        <p:grpSpPr>
          <a:xfrm flipH="1">
            <a:off x="6286355" y="2559827"/>
            <a:ext cx="2176714" cy="1297168"/>
            <a:chOff x="616691" y="2454364"/>
            <a:chExt cx="2277266" cy="1124871"/>
          </a:xfrm>
        </p:grpSpPr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EBC01C65-763C-E83E-05E9-FA272DAB3B91}"/>
                </a:ext>
              </a:extLst>
            </p:cNvPr>
            <p:cNvSpPr txBox="1"/>
            <p:nvPr/>
          </p:nvSpPr>
          <p:spPr>
            <a:xfrm>
              <a:off x="2267942" y="245436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34</a:t>
              </a: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A7CD5BA4-A84A-A07A-139E-2A9C99724CE5}"/>
                </a:ext>
              </a:extLst>
            </p:cNvPr>
            <p:cNvSpPr txBox="1"/>
            <p:nvPr/>
          </p:nvSpPr>
          <p:spPr>
            <a:xfrm>
              <a:off x="1719738" y="2457143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45</a:t>
              </a:r>
            </a:p>
          </p:txBody>
        </p: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73E5551F-D30B-0056-7396-6FBA39E84B55}"/>
                </a:ext>
              </a:extLst>
            </p:cNvPr>
            <p:cNvSpPr txBox="1"/>
            <p:nvPr/>
          </p:nvSpPr>
          <p:spPr>
            <a:xfrm>
              <a:off x="616691" y="2798809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78</a:t>
              </a:r>
            </a:p>
          </p:txBody>
        </p:sp>
        <p:sp>
          <p:nvSpPr>
            <p:cNvPr id="72" name="Hộp Văn bản 71">
              <a:extLst>
                <a:ext uri="{FF2B5EF4-FFF2-40B4-BE49-F238E27FC236}">
                  <a16:creationId xmlns:a16="http://schemas.microsoft.com/office/drawing/2014/main" id="{3BE576E7-3A70-4CD6-2041-B287D56150FD}"/>
                </a:ext>
              </a:extLst>
            </p:cNvPr>
            <p:cNvSpPr txBox="1"/>
            <p:nvPr/>
          </p:nvSpPr>
          <p:spPr>
            <a:xfrm>
              <a:off x="1180937" y="2467049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73" name="Hộp Văn bản 72">
              <a:extLst>
                <a:ext uri="{FF2B5EF4-FFF2-40B4-BE49-F238E27FC236}">
                  <a16:creationId xmlns:a16="http://schemas.microsoft.com/office/drawing/2014/main" id="{63118D74-F4F8-4852-CF6A-0701C8806ECE}"/>
                </a:ext>
              </a:extLst>
            </p:cNvPr>
            <p:cNvSpPr txBox="1"/>
            <p:nvPr/>
          </p:nvSpPr>
          <p:spPr>
            <a:xfrm>
              <a:off x="616691" y="2466593"/>
              <a:ext cx="620152" cy="320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b="1" dirty="0">
                  <a:solidFill>
                    <a:schemeClr val="tx2"/>
                  </a:solidFill>
                  <a:latin typeface="+mn-lt"/>
                </a:rPr>
                <a:t>.</a:t>
              </a:r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?.</a:t>
              </a:r>
            </a:p>
          </p:txBody>
        </p:sp>
        <p:sp>
          <p:nvSpPr>
            <p:cNvPr id="74" name="Hộp Văn bản 73">
              <a:extLst>
                <a:ext uri="{FF2B5EF4-FFF2-40B4-BE49-F238E27FC236}">
                  <a16:creationId xmlns:a16="http://schemas.microsoft.com/office/drawing/2014/main" id="{DD700507-7C87-18B2-6175-7C081717774F}"/>
                </a:ext>
              </a:extLst>
            </p:cNvPr>
            <p:cNvSpPr txBox="1"/>
            <p:nvPr/>
          </p:nvSpPr>
          <p:spPr>
            <a:xfrm>
              <a:off x="2273805" y="3226852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12</a:t>
              </a: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ED019947-E705-A3EE-0185-51DB830B7CBD}"/>
                </a:ext>
              </a:extLst>
            </p:cNvPr>
            <p:cNvSpPr txBox="1"/>
            <p:nvPr/>
          </p:nvSpPr>
          <p:spPr>
            <a:xfrm>
              <a:off x="618914" y="3230132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b="1" dirty="0">
                  <a:solidFill>
                    <a:schemeClr val="tx2"/>
                  </a:solidFill>
                  <a:latin typeface="+mn-lt"/>
                </a:rPr>
                <a:t>.</a:t>
              </a:r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?</a:t>
              </a:r>
              <a:r>
                <a:rPr lang="vi-VN" sz="1800" b="1" dirty="0">
                  <a:solidFill>
                    <a:schemeClr val="tx2"/>
                  </a:solidFill>
                  <a:latin typeface="+mn-lt"/>
                </a:rPr>
                <a:t>.</a:t>
              </a:r>
              <a:endParaRPr lang="en-US" sz="18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98" name="Hộp Văn bản 97">
              <a:extLst>
                <a:ext uri="{FF2B5EF4-FFF2-40B4-BE49-F238E27FC236}">
                  <a16:creationId xmlns:a16="http://schemas.microsoft.com/office/drawing/2014/main" id="{5315655D-B1EC-0D0B-F20B-20923008AF6C}"/>
                </a:ext>
              </a:extLst>
            </p:cNvPr>
            <p:cNvSpPr txBox="1"/>
            <p:nvPr/>
          </p:nvSpPr>
          <p:spPr>
            <a:xfrm>
              <a:off x="2267943" y="2814458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23</a:t>
              </a:r>
            </a:p>
          </p:txBody>
        </p:sp>
      </p:grpSp>
      <p:sp>
        <p:nvSpPr>
          <p:cNvPr id="88" name="Hộp Văn bản 87">
            <a:extLst>
              <a:ext uri="{FF2B5EF4-FFF2-40B4-BE49-F238E27FC236}">
                <a16:creationId xmlns:a16="http://schemas.microsoft.com/office/drawing/2014/main" id="{2BEBFF33-AE8F-7811-B637-08AF538F4EB1}"/>
              </a:ext>
            </a:extLst>
          </p:cNvPr>
          <p:cNvSpPr txBox="1"/>
          <p:nvPr/>
        </p:nvSpPr>
        <p:spPr>
          <a:xfrm>
            <a:off x="6079277" y="1869501"/>
            <a:ext cx="103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c)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0" name="Nhóm 89">
            <a:extLst>
              <a:ext uri="{FF2B5EF4-FFF2-40B4-BE49-F238E27FC236}">
                <a16:creationId xmlns:a16="http://schemas.microsoft.com/office/drawing/2014/main" id="{61391E65-4B83-B3DF-35B4-73AEEF8F163B}"/>
              </a:ext>
            </a:extLst>
          </p:cNvPr>
          <p:cNvGrpSpPr/>
          <p:nvPr/>
        </p:nvGrpSpPr>
        <p:grpSpPr>
          <a:xfrm flipH="1">
            <a:off x="3688826" y="2758107"/>
            <a:ext cx="2040819" cy="1231238"/>
            <a:chOff x="678658" y="2380284"/>
            <a:chExt cx="2266871" cy="1163799"/>
          </a:xfrm>
        </p:grpSpPr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ED8D5338-0E63-1921-2960-E6074D2A09C1}"/>
                </a:ext>
              </a:extLst>
            </p:cNvPr>
            <p:cNvSpPr txBox="1"/>
            <p:nvPr/>
          </p:nvSpPr>
          <p:spPr>
            <a:xfrm>
              <a:off x="685638" y="238028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382</a:t>
              </a:r>
            </a:p>
          </p:txBody>
        </p:sp>
        <p:sp>
          <p:nvSpPr>
            <p:cNvPr id="92" name="Hộp Văn bản 91">
              <a:extLst>
                <a:ext uri="{FF2B5EF4-FFF2-40B4-BE49-F238E27FC236}">
                  <a16:creationId xmlns:a16="http://schemas.microsoft.com/office/drawing/2014/main" id="{39337888-6995-D497-C481-4F8D8EE12902}"/>
                </a:ext>
              </a:extLst>
            </p:cNvPr>
            <p:cNvSpPr txBox="1"/>
            <p:nvPr/>
          </p:nvSpPr>
          <p:spPr>
            <a:xfrm>
              <a:off x="1213834" y="238028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372</a:t>
              </a:r>
            </a:p>
          </p:txBody>
        </p: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D1136E7A-B8DE-9359-0537-F0891BAAF505}"/>
                </a:ext>
              </a:extLst>
            </p:cNvPr>
            <p:cNvSpPr txBox="1"/>
            <p:nvPr/>
          </p:nvSpPr>
          <p:spPr>
            <a:xfrm>
              <a:off x="678658" y="2786003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392</a:t>
              </a:r>
            </a:p>
          </p:txBody>
        </p:sp>
        <p:sp>
          <p:nvSpPr>
            <p:cNvPr id="94" name="Hộp Văn bản 93">
              <a:extLst>
                <a:ext uri="{FF2B5EF4-FFF2-40B4-BE49-F238E27FC236}">
                  <a16:creationId xmlns:a16="http://schemas.microsoft.com/office/drawing/2014/main" id="{BF05382E-F8CE-AEDA-43C1-FED9A45D09F3}"/>
                </a:ext>
              </a:extLst>
            </p:cNvPr>
            <p:cNvSpPr txBox="1"/>
            <p:nvPr/>
          </p:nvSpPr>
          <p:spPr>
            <a:xfrm>
              <a:off x="1206447" y="318619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95" name="Hộp Văn bản 94">
              <a:extLst>
                <a:ext uri="{FF2B5EF4-FFF2-40B4-BE49-F238E27FC236}">
                  <a16:creationId xmlns:a16="http://schemas.microsoft.com/office/drawing/2014/main" id="{14ED6A5D-3BA4-670A-0773-DDA6620E6713}"/>
                </a:ext>
              </a:extLst>
            </p:cNvPr>
            <p:cNvSpPr txBox="1"/>
            <p:nvPr/>
          </p:nvSpPr>
          <p:spPr>
            <a:xfrm>
              <a:off x="2325377" y="3177525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6F1B8A35-A8C0-C2B9-BD34-2F387B85C53B}"/>
                </a:ext>
              </a:extLst>
            </p:cNvPr>
            <p:cNvSpPr txBox="1"/>
            <p:nvPr/>
          </p:nvSpPr>
          <p:spPr>
            <a:xfrm>
              <a:off x="1786797" y="318619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422</a:t>
              </a:r>
            </a:p>
          </p:txBody>
        </p:sp>
        <p:sp>
          <p:nvSpPr>
            <p:cNvPr id="97" name="Hộp Văn bản 96">
              <a:extLst>
                <a:ext uri="{FF2B5EF4-FFF2-40B4-BE49-F238E27FC236}">
                  <a16:creationId xmlns:a16="http://schemas.microsoft.com/office/drawing/2014/main" id="{D4BA7ED5-50CF-3162-CD38-3F5BD353B870}"/>
                </a:ext>
              </a:extLst>
            </p:cNvPr>
            <p:cNvSpPr txBox="1"/>
            <p:nvPr/>
          </p:nvSpPr>
          <p:spPr>
            <a:xfrm>
              <a:off x="691262" y="3194980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</p:grp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82E50656-EDF2-6FD1-2065-B01DB7B2FC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659" t="17971" r="35798" b="40772"/>
          <a:stretch/>
        </p:blipFill>
        <p:spPr>
          <a:xfrm>
            <a:off x="3681431" y="2501010"/>
            <a:ext cx="981357" cy="1057156"/>
          </a:xfrm>
          <a:prstGeom prst="rect">
            <a:avLst/>
          </a:prstGeom>
        </p:spPr>
      </p:pic>
      <p:pic>
        <p:nvPicPr>
          <p:cNvPr id="52" name="Hình ảnh 51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1721C90-1E6F-9747-7D47-3BA280EE77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9" t="8515" r="72014" b="35178"/>
          <a:stretch/>
        </p:blipFill>
        <p:spPr>
          <a:xfrm>
            <a:off x="6817179" y="2722607"/>
            <a:ext cx="1120581" cy="1451228"/>
          </a:xfrm>
          <a:prstGeom prst="rect">
            <a:avLst/>
          </a:prstGeom>
        </p:spPr>
      </p:pic>
      <p:pic>
        <p:nvPicPr>
          <p:cNvPr id="53" name="Hình ảnh 5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FD17344-4C7B-75C7-B7C0-0570FECD85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349" t="16637" r="2090" b="41202"/>
          <a:stretch/>
        </p:blipFill>
        <p:spPr>
          <a:xfrm>
            <a:off x="1014361" y="3057722"/>
            <a:ext cx="1033741" cy="99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  <p:bldP spid="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201652" cy="789312"/>
            <a:chOff x="1203157" y="685800"/>
            <a:chExt cx="3201652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40504" y="727313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r>
                <a:rPr lang="en-US" sz="1600" dirty="0"/>
                <a:t>.</a:t>
              </a:r>
            </a:p>
          </p:txBody>
        </p:sp>
      </p:grpSp>
      <p:pic>
        <p:nvPicPr>
          <p:cNvPr id="32" name="Picture 11">
            <a:extLst>
              <a:ext uri="{FF2B5EF4-FFF2-40B4-BE49-F238E27FC236}">
                <a16:creationId xmlns:a16="http://schemas.microsoft.com/office/drawing/2014/main" id="{19718BFB-AAF5-0026-84DD-1A0E62849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865" y="538840"/>
            <a:ext cx="1647194" cy="127393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DCBAE3-A9F8-9E08-99D5-4F048BE3FB73}"/>
              </a:ext>
            </a:extLst>
          </p:cNvPr>
          <p:cNvGrpSpPr/>
          <p:nvPr/>
        </p:nvGrpSpPr>
        <p:grpSpPr>
          <a:xfrm>
            <a:off x="2503357" y="1633228"/>
            <a:ext cx="4003599" cy="2960440"/>
            <a:chOff x="780264" y="1910286"/>
            <a:chExt cx="2857500" cy="1871318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7E9BC905-9DCA-E42A-0A3B-40A1FA422766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88545E8E-4D66-C5D2-6904-968935FBEFB5}"/>
                </a:ext>
              </a:extLst>
            </p:cNvPr>
            <p:cNvSpPr/>
            <p:nvPr/>
          </p:nvSpPr>
          <p:spPr>
            <a:xfrm>
              <a:off x="921836" y="2027168"/>
              <a:ext cx="2603532" cy="168083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Bảng 11">
            <a:extLst>
              <a:ext uri="{FF2B5EF4-FFF2-40B4-BE49-F238E27FC236}">
                <a16:creationId xmlns:a16="http://schemas.microsoft.com/office/drawing/2014/main" id="{64AE519A-1231-0FC0-CEF2-8688D4A30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330754"/>
              </p:ext>
            </p:extLst>
          </p:nvPr>
        </p:nvGraphicFramePr>
        <p:xfrm>
          <a:off x="2951072" y="2229625"/>
          <a:ext cx="3129904" cy="1936077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782476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782476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782476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782476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6453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6453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64535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CB8A75D-E577-9CA2-234A-D6DE1B684AF5}"/>
              </a:ext>
            </a:extLst>
          </p:cNvPr>
          <p:cNvSpPr txBox="1"/>
          <p:nvPr/>
        </p:nvSpPr>
        <p:spPr>
          <a:xfrm>
            <a:off x="2846898" y="2338450"/>
            <a:ext cx="9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185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27BDC47B-E082-0291-7E2C-6A914DD077A2}"/>
              </a:ext>
            </a:extLst>
          </p:cNvPr>
          <p:cNvSpPr txBox="1"/>
          <p:nvPr/>
        </p:nvSpPr>
        <p:spPr>
          <a:xfrm>
            <a:off x="3646894" y="2356181"/>
            <a:ext cx="9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285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057CB08D-EE58-2E2F-5A95-07D32561D06C}"/>
              </a:ext>
            </a:extLst>
          </p:cNvPr>
          <p:cNvSpPr txBox="1"/>
          <p:nvPr/>
        </p:nvSpPr>
        <p:spPr>
          <a:xfrm>
            <a:off x="4446890" y="2356183"/>
            <a:ext cx="9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385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7A829A65-9CC5-CD6A-A5F5-C10E91DCC9DB}"/>
              </a:ext>
            </a:extLst>
          </p:cNvPr>
          <p:cNvSpPr txBox="1"/>
          <p:nvPr/>
        </p:nvSpPr>
        <p:spPr>
          <a:xfrm>
            <a:off x="5237145" y="2369627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F0BF37B0-8AAE-0A75-7054-E433A43E028D}"/>
              </a:ext>
            </a:extLst>
          </p:cNvPr>
          <p:cNvSpPr txBox="1"/>
          <p:nvPr/>
        </p:nvSpPr>
        <p:spPr>
          <a:xfrm>
            <a:off x="5245529" y="3651686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0D260C-3000-4408-282B-E64CE2675373}"/>
              </a:ext>
            </a:extLst>
          </p:cNvPr>
          <p:cNvSpPr txBox="1"/>
          <p:nvPr/>
        </p:nvSpPr>
        <p:spPr>
          <a:xfrm>
            <a:off x="5208998" y="2955925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585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AFBC802-1E1B-438E-81A4-F73D1E7099B8}"/>
              </a:ext>
            </a:extLst>
          </p:cNvPr>
          <p:cNvSpPr txBox="1"/>
          <p:nvPr/>
        </p:nvSpPr>
        <p:spPr>
          <a:xfrm>
            <a:off x="4481853" y="3636073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79" name="Hộp Văn bản 78">
            <a:extLst>
              <a:ext uri="{FF2B5EF4-FFF2-40B4-BE49-F238E27FC236}">
                <a16:creationId xmlns:a16="http://schemas.microsoft.com/office/drawing/2014/main" id="{309987A4-3623-A7C7-4CC1-32748258EF2B}"/>
              </a:ext>
            </a:extLst>
          </p:cNvPr>
          <p:cNvSpPr txBox="1"/>
          <p:nvPr/>
        </p:nvSpPr>
        <p:spPr>
          <a:xfrm>
            <a:off x="2247537" y="1374175"/>
            <a:ext cx="1637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n-lt"/>
              </a:rPr>
              <a:t>a)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3" name="Hình ảnh 5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FD17344-4C7B-75C7-B7C0-0570FECD85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349" t="16637" r="2090" b="41202"/>
          <a:stretch/>
        </p:blipFill>
        <p:spPr>
          <a:xfrm>
            <a:off x="2986013" y="2831292"/>
            <a:ext cx="1600778" cy="1545682"/>
          </a:xfrm>
          <a:prstGeom prst="rect">
            <a:avLst/>
          </a:prstGeom>
        </p:spPr>
      </p:pic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A5F486E0-BC1E-A908-7126-904869E7BCB7}"/>
              </a:ext>
            </a:extLst>
          </p:cNvPr>
          <p:cNvSpPr txBox="1"/>
          <p:nvPr/>
        </p:nvSpPr>
        <p:spPr>
          <a:xfrm>
            <a:off x="5217983" y="2358250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485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EFA5266E-0244-7F85-CFA2-F65A647477DA}"/>
              </a:ext>
            </a:extLst>
          </p:cNvPr>
          <p:cNvSpPr txBox="1"/>
          <p:nvPr/>
        </p:nvSpPr>
        <p:spPr>
          <a:xfrm>
            <a:off x="5245529" y="3636073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685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FC355802-51DE-9C4D-6CBD-36B67C386F3A}"/>
              </a:ext>
            </a:extLst>
          </p:cNvPr>
          <p:cNvSpPr txBox="1"/>
          <p:nvPr/>
        </p:nvSpPr>
        <p:spPr>
          <a:xfrm>
            <a:off x="4462955" y="3629414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785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Mũi tên: Cong Phải 7">
            <a:extLst>
              <a:ext uri="{FF2B5EF4-FFF2-40B4-BE49-F238E27FC236}">
                <a16:creationId xmlns:a16="http://schemas.microsoft.com/office/drawing/2014/main" id="{C161FF30-2D82-D404-9A9E-04082FF59C97}"/>
              </a:ext>
            </a:extLst>
          </p:cNvPr>
          <p:cNvSpPr/>
          <p:nvPr/>
        </p:nvSpPr>
        <p:spPr>
          <a:xfrm rot="16200000" flipH="1">
            <a:off x="3625557" y="201834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54B15E9-5D51-CA54-C226-14649AB798B0}"/>
              </a:ext>
            </a:extLst>
          </p:cNvPr>
          <p:cNvSpPr txBox="1"/>
          <p:nvPr/>
        </p:nvSpPr>
        <p:spPr>
          <a:xfrm>
            <a:off x="3227522" y="183844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+ 100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7" name="Mũi tên: Cong Phải 56">
            <a:extLst>
              <a:ext uri="{FF2B5EF4-FFF2-40B4-BE49-F238E27FC236}">
                <a16:creationId xmlns:a16="http://schemas.microsoft.com/office/drawing/2014/main" id="{CD7BF4FC-DFB3-9026-0F56-5F092D4F0C50}"/>
              </a:ext>
            </a:extLst>
          </p:cNvPr>
          <p:cNvSpPr/>
          <p:nvPr/>
        </p:nvSpPr>
        <p:spPr>
          <a:xfrm rot="16200000" flipH="1">
            <a:off x="4415955" y="201834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705815FF-92B5-9ADF-159F-B91A6F3802D2}"/>
              </a:ext>
            </a:extLst>
          </p:cNvPr>
          <p:cNvSpPr txBox="1"/>
          <p:nvPr/>
        </p:nvSpPr>
        <p:spPr>
          <a:xfrm>
            <a:off x="4017920" y="183844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+ 100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9" name="Mũi tên: Cong Phải 58">
            <a:extLst>
              <a:ext uri="{FF2B5EF4-FFF2-40B4-BE49-F238E27FC236}">
                <a16:creationId xmlns:a16="http://schemas.microsoft.com/office/drawing/2014/main" id="{DB16C690-32D7-C30D-8235-EE83AD92CE6B}"/>
              </a:ext>
            </a:extLst>
          </p:cNvPr>
          <p:cNvSpPr/>
          <p:nvPr/>
        </p:nvSpPr>
        <p:spPr>
          <a:xfrm rot="16200000" flipH="1">
            <a:off x="5206353" y="201834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A2B4A0C9-5D4C-C057-FDA1-AA5A68D012BF}"/>
              </a:ext>
            </a:extLst>
          </p:cNvPr>
          <p:cNvSpPr txBox="1"/>
          <p:nvPr/>
        </p:nvSpPr>
        <p:spPr>
          <a:xfrm>
            <a:off x="4808318" y="183844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+ 100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Mũi tên: Cong Phải 30">
            <a:extLst>
              <a:ext uri="{FF2B5EF4-FFF2-40B4-BE49-F238E27FC236}">
                <a16:creationId xmlns:a16="http://schemas.microsoft.com/office/drawing/2014/main" id="{9214EF83-9992-09FE-0FBD-D03F62C1E5A4}"/>
              </a:ext>
            </a:extLst>
          </p:cNvPr>
          <p:cNvSpPr/>
          <p:nvPr/>
        </p:nvSpPr>
        <p:spPr>
          <a:xfrm flipH="1">
            <a:off x="6127889" y="3308646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2F8E6CD-04A9-2DBD-C707-590905B21D02}"/>
              </a:ext>
            </a:extLst>
          </p:cNvPr>
          <p:cNvSpPr txBox="1"/>
          <p:nvPr/>
        </p:nvSpPr>
        <p:spPr>
          <a:xfrm>
            <a:off x="6290420" y="3387931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0</a:t>
            </a:r>
          </a:p>
        </p:txBody>
      </p:sp>
      <p:sp>
        <p:nvSpPr>
          <p:cNvPr id="34" name="Mũi tên: Cong Phải 33">
            <a:extLst>
              <a:ext uri="{FF2B5EF4-FFF2-40B4-BE49-F238E27FC236}">
                <a16:creationId xmlns:a16="http://schemas.microsoft.com/office/drawing/2014/main" id="{B7FC5353-EB92-A89A-34B6-E18D3AF76B76}"/>
              </a:ext>
            </a:extLst>
          </p:cNvPr>
          <p:cNvSpPr/>
          <p:nvPr/>
        </p:nvSpPr>
        <p:spPr>
          <a:xfrm rot="5400000" flipH="1">
            <a:off x="5162330" y="3926187"/>
            <a:ext cx="237911" cy="504909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0041009A-69A6-E44C-D1AF-2614E07FB502}"/>
              </a:ext>
            </a:extLst>
          </p:cNvPr>
          <p:cNvSpPr txBox="1"/>
          <p:nvPr/>
        </p:nvSpPr>
        <p:spPr>
          <a:xfrm>
            <a:off x="4869107" y="4260883"/>
            <a:ext cx="985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090338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36" grpId="0"/>
      <p:bldP spid="36" grpId="1"/>
      <p:bldP spid="36" grpId="2"/>
      <p:bldP spid="37" grpId="0"/>
      <p:bldP spid="37" grpId="1"/>
      <p:bldP spid="38" grpId="0"/>
      <p:bldP spid="39" grpId="0"/>
      <p:bldP spid="40" grpId="0"/>
      <p:bldP spid="40" grpId="1"/>
      <p:bldP spid="41" grpId="0"/>
      <p:bldP spid="54" grpId="0"/>
      <p:bldP spid="55" grpId="0"/>
      <p:bldP spid="56" grpId="0"/>
      <p:bldP spid="8" grpId="0" animBg="1"/>
      <p:bldP spid="10" grpId="0"/>
      <p:bldP spid="57" grpId="0" animBg="1"/>
      <p:bldP spid="58" grpId="0"/>
      <p:bldP spid="59" grpId="0" animBg="1"/>
      <p:bldP spid="60" grpId="0"/>
      <p:bldP spid="31" grpId="0" animBg="1"/>
      <p:bldP spid="33" grpId="0"/>
      <p:bldP spid="34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  <p:pic>
        <p:nvPicPr>
          <p:cNvPr id="32" name="Picture 11">
            <a:extLst>
              <a:ext uri="{FF2B5EF4-FFF2-40B4-BE49-F238E27FC236}">
                <a16:creationId xmlns:a16="http://schemas.microsoft.com/office/drawing/2014/main" id="{19718BFB-AAF5-0026-84DD-1A0E62849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865" y="538840"/>
            <a:ext cx="1647194" cy="1273938"/>
          </a:xfrm>
          <a:prstGeom prst="rect">
            <a:avLst/>
          </a:prstGeom>
        </p:spPr>
      </p:pic>
      <p:grpSp>
        <p:nvGrpSpPr>
          <p:cNvPr id="65" name="Nhóm 64">
            <a:extLst>
              <a:ext uri="{FF2B5EF4-FFF2-40B4-BE49-F238E27FC236}">
                <a16:creationId xmlns:a16="http://schemas.microsoft.com/office/drawing/2014/main" id="{EA382114-FAA0-3FF0-C8C6-C40FDB8D1045}"/>
              </a:ext>
            </a:extLst>
          </p:cNvPr>
          <p:cNvGrpSpPr/>
          <p:nvPr/>
        </p:nvGrpSpPr>
        <p:grpSpPr>
          <a:xfrm rot="10800000" flipH="1">
            <a:off x="2655182" y="1775998"/>
            <a:ext cx="4179958" cy="2710788"/>
            <a:chOff x="780264" y="1910286"/>
            <a:chExt cx="2857500" cy="1871318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CFF89109-407B-9305-07FF-42DCFCBD6931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906CF05-B8B3-C84D-184C-02F934B78063}"/>
                </a:ext>
              </a:extLst>
            </p:cNvPr>
            <p:cNvSpPr/>
            <p:nvPr/>
          </p:nvSpPr>
          <p:spPr>
            <a:xfrm>
              <a:off x="838275" y="1965423"/>
              <a:ext cx="2708163" cy="173823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76" name="Bảng 11">
            <a:extLst>
              <a:ext uri="{FF2B5EF4-FFF2-40B4-BE49-F238E27FC236}">
                <a16:creationId xmlns:a16="http://schemas.microsoft.com/office/drawing/2014/main" id="{5772936D-D86A-EA1B-3399-E0B6FB524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801821"/>
              </p:ext>
            </p:extLst>
          </p:nvPr>
        </p:nvGraphicFramePr>
        <p:xfrm>
          <a:off x="3162432" y="2209343"/>
          <a:ext cx="2997832" cy="1907946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749458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749458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749458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749458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6359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6359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6359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30E4CF71-C848-0926-5712-1E1C40881DD8}"/>
              </a:ext>
            </a:extLst>
          </p:cNvPr>
          <p:cNvSpPr txBox="1"/>
          <p:nvPr/>
        </p:nvSpPr>
        <p:spPr>
          <a:xfrm>
            <a:off x="2474868" y="1616201"/>
            <a:ext cx="156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n-lt"/>
              </a:rPr>
              <a:t>b)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ED8D5338-0E63-1921-2960-E6074D2A09C1}"/>
              </a:ext>
            </a:extLst>
          </p:cNvPr>
          <p:cNvSpPr txBox="1"/>
          <p:nvPr/>
        </p:nvSpPr>
        <p:spPr>
          <a:xfrm flipH="1">
            <a:off x="5328759" y="2324087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382</a:t>
            </a:r>
          </a:p>
        </p:txBody>
      </p:sp>
      <p:sp>
        <p:nvSpPr>
          <p:cNvPr id="92" name="Hộp Văn bản 91">
            <a:extLst>
              <a:ext uri="{FF2B5EF4-FFF2-40B4-BE49-F238E27FC236}">
                <a16:creationId xmlns:a16="http://schemas.microsoft.com/office/drawing/2014/main" id="{39337888-6995-D497-C481-4F8D8EE12902}"/>
              </a:ext>
            </a:extLst>
          </p:cNvPr>
          <p:cNvSpPr txBox="1"/>
          <p:nvPr/>
        </p:nvSpPr>
        <p:spPr>
          <a:xfrm flipH="1">
            <a:off x="4598891" y="2311810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372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D1136E7A-B8DE-9359-0537-F0891BAAF505}"/>
              </a:ext>
            </a:extLst>
          </p:cNvPr>
          <p:cNvSpPr txBox="1"/>
          <p:nvPr/>
        </p:nvSpPr>
        <p:spPr>
          <a:xfrm flipH="1">
            <a:off x="5322511" y="2944452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392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BF05382E-F8CE-AEDA-43C1-FED9A45D09F3}"/>
              </a:ext>
            </a:extLst>
          </p:cNvPr>
          <p:cNvSpPr txBox="1"/>
          <p:nvPr/>
        </p:nvSpPr>
        <p:spPr>
          <a:xfrm flipH="1">
            <a:off x="4613756" y="360447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95" name="Hộp Văn bản 94">
            <a:extLst>
              <a:ext uri="{FF2B5EF4-FFF2-40B4-BE49-F238E27FC236}">
                <a16:creationId xmlns:a16="http://schemas.microsoft.com/office/drawing/2014/main" id="{14ED6A5D-3BA4-670A-0773-DDA6620E6713}"/>
              </a:ext>
            </a:extLst>
          </p:cNvPr>
          <p:cNvSpPr txBox="1"/>
          <p:nvPr/>
        </p:nvSpPr>
        <p:spPr>
          <a:xfrm flipH="1">
            <a:off x="3133337" y="3601956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96" name="Hộp Văn bản 95">
            <a:extLst>
              <a:ext uri="{FF2B5EF4-FFF2-40B4-BE49-F238E27FC236}">
                <a16:creationId xmlns:a16="http://schemas.microsoft.com/office/drawing/2014/main" id="{6F1B8A35-A8C0-C2B9-BD34-2F387B85C53B}"/>
              </a:ext>
            </a:extLst>
          </p:cNvPr>
          <p:cNvSpPr txBox="1"/>
          <p:nvPr/>
        </p:nvSpPr>
        <p:spPr>
          <a:xfrm flipH="1">
            <a:off x="3861301" y="359143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422</a:t>
            </a:r>
          </a:p>
        </p:txBody>
      </p: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D4BA7ED5-50CF-3162-CD38-3F5BD353B870}"/>
              </a:ext>
            </a:extLst>
          </p:cNvPr>
          <p:cNvSpPr txBox="1"/>
          <p:nvPr/>
        </p:nvSpPr>
        <p:spPr>
          <a:xfrm flipH="1">
            <a:off x="5364735" y="3601956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82E50656-EDF2-6FD1-2065-B01DB7B2FC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659" t="17971" r="35798" b="40772"/>
          <a:stretch/>
        </p:blipFill>
        <p:spPr>
          <a:xfrm>
            <a:off x="3483102" y="2135897"/>
            <a:ext cx="1183725" cy="1275155"/>
          </a:xfrm>
          <a:prstGeom prst="rect">
            <a:avLst/>
          </a:prstGeom>
        </p:spPr>
      </p:pic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267896D3-BD09-3966-4867-6CD467087F5F}"/>
              </a:ext>
            </a:extLst>
          </p:cNvPr>
          <p:cNvSpPr txBox="1"/>
          <p:nvPr/>
        </p:nvSpPr>
        <p:spPr>
          <a:xfrm flipH="1">
            <a:off x="4617998" y="359795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412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432F3E43-D8C5-4988-975F-7C575F7480AF}"/>
              </a:ext>
            </a:extLst>
          </p:cNvPr>
          <p:cNvSpPr txBox="1"/>
          <p:nvPr/>
        </p:nvSpPr>
        <p:spPr>
          <a:xfrm flipH="1">
            <a:off x="3108507" y="359378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432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14FB9EF3-FF4E-C293-79F4-22D12D0255F6}"/>
              </a:ext>
            </a:extLst>
          </p:cNvPr>
          <p:cNvSpPr txBox="1"/>
          <p:nvPr/>
        </p:nvSpPr>
        <p:spPr>
          <a:xfrm flipH="1">
            <a:off x="5372306" y="359378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402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7" name="Mũi tên: Cong Phải 56">
            <a:extLst>
              <a:ext uri="{FF2B5EF4-FFF2-40B4-BE49-F238E27FC236}">
                <a16:creationId xmlns:a16="http://schemas.microsoft.com/office/drawing/2014/main" id="{14421420-27D1-CF79-51FA-32332170E4A3}"/>
              </a:ext>
            </a:extLst>
          </p:cNvPr>
          <p:cNvSpPr/>
          <p:nvPr/>
        </p:nvSpPr>
        <p:spPr>
          <a:xfrm rot="16200000" flipH="1">
            <a:off x="5297311" y="197718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0CE3169E-3FDC-A7C9-FCE3-F347001A83B8}"/>
              </a:ext>
            </a:extLst>
          </p:cNvPr>
          <p:cNvSpPr txBox="1"/>
          <p:nvPr/>
        </p:nvSpPr>
        <p:spPr>
          <a:xfrm>
            <a:off x="4958290" y="1807037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59" name="Mũi tên: Cong Phải 58">
            <a:extLst>
              <a:ext uri="{FF2B5EF4-FFF2-40B4-BE49-F238E27FC236}">
                <a16:creationId xmlns:a16="http://schemas.microsoft.com/office/drawing/2014/main" id="{0E813049-289C-F812-2BCA-D175CD139B4D}"/>
              </a:ext>
            </a:extLst>
          </p:cNvPr>
          <p:cNvSpPr/>
          <p:nvPr/>
        </p:nvSpPr>
        <p:spPr>
          <a:xfrm flipH="1">
            <a:off x="6007368" y="266188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51AB77F9-42F3-8394-6917-FF9743259C03}"/>
              </a:ext>
            </a:extLst>
          </p:cNvPr>
          <p:cNvSpPr txBox="1"/>
          <p:nvPr/>
        </p:nvSpPr>
        <p:spPr>
          <a:xfrm>
            <a:off x="6169899" y="2741172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62" name="Mũi tên: Cong Phải 61">
            <a:extLst>
              <a:ext uri="{FF2B5EF4-FFF2-40B4-BE49-F238E27FC236}">
                <a16:creationId xmlns:a16="http://schemas.microsoft.com/office/drawing/2014/main" id="{9DA92EF6-6F4C-4895-9DA1-DF01050D1272}"/>
              </a:ext>
            </a:extLst>
          </p:cNvPr>
          <p:cNvSpPr/>
          <p:nvPr/>
        </p:nvSpPr>
        <p:spPr>
          <a:xfrm flipH="1">
            <a:off x="6055900" y="3256165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4F9F9E29-71CC-518F-2B71-4B97C3E97932}"/>
              </a:ext>
            </a:extLst>
          </p:cNvPr>
          <p:cNvSpPr txBox="1"/>
          <p:nvPr/>
        </p:nvSpPr>
        <p:spPr>
          <a:xfrm>
            <a:off x="6218431" y="3335450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31" name="Mũi tên: Cong Phải 30">
            <a:extLst>
              <a:ext uri="{FF2B5EF4-FFF2-40B4-BE49-F238E27FC236}">
                <a16:creationId xmlns:a16="http://schemas.microsoft.com/office/drawing/2014/main" id="{DBBF09C1-3781-5F9C-9BB0-4D3702F1E3B4}"/>
              </a:ext>
            </a:extLst>
          </p:cNvPr>
          <p:cNvSpPr/>
          <p:nvPr/>
        </p:nvSpPr>
        <p:spPr>
          <a:xfrm rot="5400000" flipH="1">
            <a:off x="5309387" y="3835684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73FBC36-9A05-8FCB-564C-7FF6F9F24453}"/>
              </a:ext>
            </a:extLst>
          </p:cNvPr>
          <p:cNvSpPr txBox="1"/>
          <p:nvPr/>
        </p:nvSpPr>
        <p:spPr>
          <a:xfrm>
            <a:off x="5002667" y="4173321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34" name="Mũi tên: Cong Phải 33">
            <a:extLst>
              <a:ext uri="{FF2B5EF4-FFF2-40B4-BE49-F238E27FC236}">
                <a16:creationId xmlns:a16="http://schemas.microsoft.com/office/drawing/2014/main" id="{21A4C1BE-1592-D3B5-9769-61131C005A87}"/>
              </a:ext>
            </a:extLst>
          </p:cNvPr>
          <p:cNvSpPr/>
          <p:nvPr/>
        </p:nvSpPr>
        <p:spPr>
          <a:xfrm rot="5400000" flipH="1">
            <a:off x="3824238" y="3873799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8BB624E3-3A53-585D-767F-E61DCA5DABDA}"/>
              </a:ext>
            </a:extLst>
          </p:cNvPr>
          <p:cNvSpPr txBox="1"/>
          <p:nvPr/>
        </p:nvSpPr>
        <p:spPr>
          <a:xfrm>
            <a:off x="3517518" y="4211436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19317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1" grpId="1"/>
      <p:bldP spid="91" grpId="2"/>
      <p:bldP spid="91" grpId="3"/>
      <p:bldP spid="92" grpId="0"/>
      <p:bldP spid="92" grpId="1"/>
      <p:bldP spid="93" grpId="0"/>
      <p:bldP spid="93" grpId="1"/>
      <p:bldP spid="94" grpId="0"/>
      <p:bldP spid="95" grpId="0"/>
      <p:bldP spid="97" grpId="0"/>
      <p:bldP spid="54" grpId="0"/>
      <p:bldP spid="55" grpId="0"/>
      <p:bldP spid="56" grpId="0"/>
      <p:bldP spid="57" grpId="0" animBg="1"/>
      <p:bldP spid="58" grpId="0"/>
      <p:bldP spid="59" grpId="0" animBg="1"/>
      <p:bldP spid="60" grpId="0"/>
      <p:bldP spid="62" grpId="0" animBg="1"/>
      <p:bldP spid="63" grpId="0"/>
      <p:bldP spid="31" grpId="0" animBg="1"/>
      <p:bldP spid="33" grpId="0"/>
      <p:bldP spid="34" grpId="0" animBg="1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42028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  <p:pic>
        <p:nvPicPr>
          <p:cNvPr id="32" name="Picture 11">
            <a:extLst>
              <a:ext uri="{FF2B5EF4-FFF2-40B4-BE49-F238E27FC236}">
                <a16:creationId xmlns:a16="http://schemas.microsoft.com/office/drawing/2014/main" id="{19718BFB-AAF5-0026-84DD-1A0E62849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865" y="538840"/>
            <a:ext cx="1647194" cy="1273938"/>
          </a:xfrm>
          <a:prstGeom prst="rect">
            <a:avLst/>
          </a:prstGeom>
        </p:spPr>
      </p:pic>
      <p:grpSp>
        <p:nvGrpSpPr>
          <p:cNvPr id="84" name="Nhóm 83">
            <a:extLst>
              <a:ext uri="{FF2B5EF4-FFF2-40B4-BE49-F238E27FC236}">
                <a16:creationId xmlns:a16="http://schemas.microsoft.com/office/drawing/2014/main" id="{9CD8999B-8DC3-D31A-78E2-DBD3F5D0D967}"/>
              </a:ext>
            </a:extLst>
          </p:cNvPr>
          <p:cNvGrpSpPr/>
          <p:nvPr/>
        </p:nvGrpSpPr>
        <p:grpSpPr>
          <a:xfrm rot="10800000" flipH="1">
            <a:off x="2101850" y="1657389"/>
            <a:ext cx="4575676" cy="2927307"/>
            <a:chOff x="780264" y="1910286"/>
            <a:chExt cx="2857500" cy="1871318"/>
          </a:xfrm>
        </p:grpSpPr>
        <p:sp>
          <p:nvSpPr>
            <p:cNvPr id="85" name="Hình chữ nhật: Góc Tròn 84">
              <a:extLst>
                <a:ext uri="{FF2B5EF4-FFF2-40B4-BE49-F238E27FC236}">
                  <a16:creationId xmlns:a16="http://schemas.microsoft.com/office/drawing/2014/main" id="{31EE6300-199E-3600-1448-BE45007BA5CA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Hình chữ nhật: Góc Tròn 85">
              <a:extLst>
                <a:ext uri="{FF2B5EF4-FFF2-40B4-BE49-F238E27FC236}">
                  <a16:creationId xmlns:a16="http://schemas.microsoft.com/office/drawing/2014/main" id="{293456D8-1E89-8F6D-58F7-63A681A3CF71}"/>
                </a:ext>
              </a:extLst>
            </p:cNvPr>
            <p:cNvSpPr/>
            <p:nvPr/>
          </p:nvSpPr>
          <p:spPr>
            <a:xfrm>
              <a:off x="842537" y="1985384"/>
              <a:ext cx="2795227" cy="1707868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7" name="Bảng 11">
            <a:extLst>
              <a:ext uri="{FF2B5EF4-FFF2-40B4-BE49-F238E27FC236}">
                <a16:creationId xmlns:a16="http://schemas.microsoft.com/office/drawing/2014/main" id="{3FEA505A-077C-3627-F241-6C8A193F1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023397"/>
              </p:ext>
            </p:extLst>
          </p:nvPr>
        </p:nvGraphicFramePr>
        <p:xfrm>
          <a:off x="2788640" y="2292307"/>
          <a:ext cx="3132228" cy="1754142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783057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783057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783057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783057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584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584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584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EBC01C65-763C-E83E-05E9-FA272DAB3B91}"/>
              </a:ext>
            </a:extLst>
          </p:cNvPr>
          <p:cNvSpPr txBox="1"/>
          <p:nvPr/>
        </p:nvSpPr>
        <p:spPr>
          <a:xfrm flipH="1">
            <a:off x="2699904" y="2364318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34</a:t>
            </a:r>
          </a:p>
        </p:txBody>
      </p:sp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A7CD5BA4-A84A-A07A-139E-2A9C99724CE5}"/>
              </a:ext>
            </a:extLst>
          </p:cNvPr>
          <p:cNvSpPr txBox="1"/>
          <p:nvPr/>
        </p:nvSpPr>
        <p:spPr>
          <a:xfrm flipH="1">
            <a:off x="3505884" y="2370094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45</a:t>
            </a:r>
          </a:p>
        </p:txBody>
      </p:sp>
      <p:sp>
        <p:nvSpPr>
          <p:cNvPr id="71" name="Hộp Văn bản 70">
            <a:extLst>
              <a:ext uri="{FF2B5EF4-FFF2-40B4-BE49-F238E27FC236}">
                <a16:creationId xmlns:a16="http://schemas.microsoft.com/office/drawing/2014/main" id="{73E5551F-D30B-0056-7396-6FBA39E84B55}"/>
              </a:ext>
            </a:extLst>
          </p:cNvPr>
          <p:cNvSpPr txBox="1"/>
          <p:nvPr/>
        </p:nvSpPr>
        <p:spPr>
          <a:xfrm flipH="1">
            <a:off x="5055208" y="2968925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78</a:t>
            </a:r>
          </a:p>
        </p:txBody>
      </p:sp>
      <p:sp>
        <p:nvSpPr>
          <p:cNvPr id="72" name="Hộp Văn bản 71">
            <a:extLst>
              <a:ext uri="{FF2B5EF4-FFF2-40B4-BE49-F238E27FC236}">
                <a16:creationId xmlns:a16="http://schemas.microsoft.com/office/drawing/2014/main" id="{3BE576E7-3A70-4CD6-2041-B287D56150FD}"/>
              </a:ext>
            </a:extLst>
          </p:cNvPr>
          <p:cNvSpPr txBox="1"/>
          <p:nvPr/>
        </p:nvSpPr>
        <p:spPr>
          <a:xfrm flipH="1">
            <a:off x="4284053" y="2392183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63118D74-F4F8-4852-CF6A-0701C8806ECE}"/>
              </a:ext>
            </a:extLst>
          </p:cNvPr>
          <p:cNvSpPr txBox="1"/>
          <p:nvPr/>
        </p:nvSpPr>
        <p:spPr>
          <a:xfrm flipH="1">
            <a:off x="5055208" y="2392183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.</a:t>
            </a:r>
            <a:r>
              <a:rPr lang="en-US" sz="2400" b="1" dirty="0">
                <a:solidFill>
                  <a:schemeClr val="tx2"/>
                </a:solidFill>
                <a:latin typeface="+mn-lt"/>
              </a:rPr>
              <a:t>?.</a:t>
            </a:r>
          </a:p>
        </p:txBody>
      </p:sp>
      <p:sp>
        <p:nvSpPr>
          <p:cNvPr id="74" name="Hộp Văn bản 73">
            <a:extLst>
              <a:ext uri="{FF2B5EF4-FFF2-40B4-BE49-F238E27FC236}">
                <a16:creationId xmlns:a16="http://schemas.microsoft.com/office/drawing/2014/main" id="{DD700507-7C87-18B2-6175-7C081717774F}"/>
              </a:ext>
            </a:extLst>
          </p:cNvPr>
          <p:cNvSpPr txBox="1"/>
          <p:nvPr/>
        </p:nvSpPr>
        <p:spPr>
          <a:xfrm flipH="1">
            <a:off x="2699904" y="3563043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12</a:t>
            </a:r>
          </a:p>
        </p:txBody>
      </p:sp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ED019947-E705-A3EE-0185-51DB830B7CBD}"/>
              </a:ext>
            </a:extLst>
          </p:cNvPr>
          <p:cNvSpPr txBox="1"/>
          <p:nvPr/>
        </p:nvSpPr>
        <p:spPr>
          <a:xfrm flipH="1">
            <a:off x="5070095" y="3601395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.</a:t>
            </a:r>
            <a:r>
              <a:rPr lang="en-US" sz="2400" b="1" dirty="0">
                <a:solidFill>
                  <a:schemeClr val="tx2"/>
                </a:solidFill>
                <a:latin typeface="+mn-lt"/>
              </a:rPr>
              <a:t>?</a:t>
            </a:r>
            <a:r>
              <a:rPr lang="vi-VN" sz="2400" b="1" dirty="0">
                <a:solidFill>
                  <a:schemeClr val="tx2"/>
                </a:solidFill>
                <a:latin typeface="+mn-lt"/>
              </a:rPr>
              <a:t>.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8" name="Hộp Văn bản 97">
            <a:extLst>
              <a:ext uri="{FF2B5EF4-FFF2-40B4-BE49-F238E27FC236}">
                <a16:creationId xmlns:a16="http://schemas.microsoft.com/office/drawing/2014/main" id="{5315655D-B1EC-0D0B-F20B-20923008AF6C}"/>
              </a:ext>
            </a:extLst>
          </p:cNvPr>
          <p:cNvSpPr txBox="1"/>
          <p:nvPr/>
        </p:nvSpPr>
        <p:spPr>
          <a:xfrm flipH="1">
            <a:off x="2695193" y="2960792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23</a:t>
            </a:r>
          </a:p>
        </p:txBody>
      </p:sp>
      <p:sp>
        <p:nvSpPr>
          <p:cNvPr id="88" name="Hộp Văn bản 87">
            <a:extLst>
              <a:ext uri="{FF2B5EF4-FFF2-40B4-BE49-F238E27FC236}">
                <a16:creationId xmlns:a16="http://schemas.microsoft.com/office/drawing/2014/main" id="{2BEBFF33-AE8F-7811-B637-08AF538F4EB1}"/>
              </a:ext>
            </a:extLst>
          </p:cNvPr>
          <p:cNvSpPr txBox="1"/>
          <p:nvPr/>
        </p:nvSpPr>
        <p:spPr>
          <a:xfrm>
            <a:off x="2226828" y="1635189"/>
            <a:ext cx="155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c)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2" name="Hình ảnh 51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1721C90-1E6F-9747-7D47-3BA280EE77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29" t="8515" r="72014" b="35178"/>
          <a:stretch/>
        </p:blipFill>
        <p:spPr>
          <a:xfrm>
            <a:off x="3686215" y="2639862"/>
            <a:ext cx="1319426" cy="1708745"/>
          </a:xfrm>
          <a:prstGeom prst="rect">
            <a:avLst/>
          </a:prstGeom>
        </p:spPr>
      </p:pic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93A82A84-2DFA-EB39-ABAC-A4959F00A94A}"/>
              </a:ext>
            </a:extLst>
          </p:cNvPr>
          <p:cNvSpPr txBox="1"/>
          <p:nvPr/>
        </p:nvSpPr>
        <p:spPr>
          <a:xfrm flipH="1">
            <a:off x="4255763" y="2372377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56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A68B0A3F-8243-045B-9B98-61628C240D85}"/>
              </a:ext>
            </a:extLst>
          </p:cNvPr>
          <p:cNvSpPr txBox="1"/>
          <p:nvPr/>
        </p:nvSpPr>
        <p:spPr>
          <a:xfrm flipH="1">
            <a:off x="5070095" y="2385678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67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D68D8A7E-5309-1701-CE3E-D206F5300208}"/>
              </a:ext>
            </a:extLst>
          </p:cNvPr>
          <p:cNvSpPr txBox="1"/>
          <p:nvPr/>
        </p:nvSpPr>
        <p:spPr>
          <a:xfrm flipH="1">
            <a:off x="5070095" y="3584785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89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6" name="Mũi tên: Cong Phải 25">
            <a:extLst>
              <a:ext uri="{FF2B5EF4-FFF2-40B4-BE49-F238E27FC236}">
                <a16:creationId xmlns:a16="http://schemas.microsoft.com/office/drawing/2014/main" id="{31B09C81-E722-C1C6-B506-9470C8AEBBBF}"/>
              </a:ext>
            </a:extLst>
          </p:cNvPr>
          <p:cNvSpPr/>
          <p:nvPr/>
        </p:nvSpPr>
        <p:spPr>
          <a:xfrm rot="16200000" flipH="1">
            <a:off x="3469660" y="2073765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5497392E-4B43-F4C5-2101-C8598979C523}"/>
              </a:ext>
            </a:extLst>
          </p:cNvPr>
          <p:cNvSpPr txBox="1"/>
          <p:nvPr/>
        </p:nvSpPr>
        <p:spPr>
          <a:xfrm>
            <a:off x="3143272" y="1900340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28" name="Mũi tên: Cong Phải 27">
            <a:extLst>
              <a:ext uri="{FF2B5EF4-FFF2-40B4-BE49-F238E27FC236}">
                <a16:creationId xmlns:a16="http://schemas.microsoft.com/office/drawing/2014/main" id="{19344C04-84DF-356E-03CE-2CA0D8DD1459}"/>
              </a:ext>
            </a:extLst>
          </p:cNvPr>
          <p:cNvSpPr/>
          <p:nvPr/>
        </p:nvSpPr>
        <p:spPr>
          <a:xfrm rot="16200000" flipH="1">
            <a:off x="4277431" y="2037298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E5520AC6-4E97-299C-9D05-A637A02D430C}"/>
              </a:ext>
            </a:extLst>
          </p:cNvPr>
          <p:cNvSpPr txBox="1"/>
          <p:nvPr/>
        </p:nvSpPr>
        <p:spPr>
          <a:xfrm>
            <a:off x="3951043" y="1863873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30" name="Mũi tên: Cong Phải 29">
            <a:extLst>
              <a:ext uri="{FF2B5EF4-FFF2-40B4-BE49-F238E27FC236}">
                <a16:creationId xmlns:a16="http://schemas.microsoft.com/office/drawing/2014/main" id="{F261B5CE-058C-D724-08B5-996E73559D31}"/>
              </a:ext>
            </a:extLst>
          </p:cNvPr>
          <p:cNvSpPr/>
          <p:nvPr/>
        </p:nvSpPr>
        <p:spPr>
          <a:xfrm rot="16200000" flipH="1">
            <a:off x="5023037" y="2005664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636BE2D-41C7-8259-7B2D-E99CAF98E9CF}"/>
              </a:ext>
            </a:extLst>
          </p:cNvPr>
          <p:cNvSpPr txBox="1"/>
          <p:nvPr/>
        </p:nvSpPr>
        <p:spPr>
          <a:xfrm>
            <a:off x="4696649" y="183223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35" name="Mũi tên: Cong Phải 34">
            <a:extLst>
              <a:ext uri="{FF2B5EF4-FFF2-40B4-BE49-F238E27FC236}">
                <a16:creationId xmlns:a16="http://schemas.microsoft.com/office/drawing/2014/main" id="{D964AB76-95A5-EADA-169F-FE74D2D4D4BB}"/>
              </a:ext>
            </a:extLst>
          </p:cNvPr>
          <p:cNvSpPr/>
          <p:nvPr/>
        </p:nvSpPr>
        <p:spPr>
          <a:xfrm flipH="1">
            <a:off x="5766440" y="3284534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7AE2F32E-AA00-122F-78BA-26EF6E36819D}"/>
              </a:ext>
            </a:extLst>
          </p:cNvPr>
          <p:cNvSpPr txBox="1"/>
          <p:nvPr/>
        </p:nvSpPr>
        <p:spPr>
          <a:xfrm>
            <a:off x="5916470" y="3365267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37" name="Mũi tên: Cong Phải 36">
            <a:extLst>
              <a:ext uri="{FF2B5EF4-FFF2-40B4-BE49-F238E27FC236}">
                <a16:creationId xmlns:a16="http://schemas.microsoft.com/office/drawing/2014/main" id="{C96D36CD-E8DE-9273-03B7-58F7DD77D01C}"/>
              </a:ext>
            </a:extLst>
          </p:cNvPr>
          <p:cNvSpPr/>
          <p:nvPr/>
        </p:nvSpPr>
        <p:spPr>
          <a:xfrm flipV="1">
            <a:off x="2650337" y="3152506"/>
            <a:ext cx="249456" cy="533744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B3C358A1-CCE0-28CC-5481-E324BE6EE10B}"/>
              </a:ext>
            </a:extLst>
          </p:cNvPr>
          <p:cNvSpPr txBox="1"/>
          <p:nvPr/>
        </p:nvSpPr>
        <p:spPr>
          <a:xfrm>
            <a:off x="2021212" y="3246095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39" name="Mũi tên: Cong Phải 38">
            <a:extLst>
              <a:ext uri="{FF2B5EF4-FFF2-40B4-BE49-F238E27FC236}">
                <a16:creationId xmlns:a16="http://schemas.microsoft.com/office/drawing/2014/main" id="{EDEA222A-968B-70B4-9AFE-ED2626057D49}"/>
              </a:ext>
            </a:extLst>
          </p:cNvPr>
          <p:cNvSpPr/>
          <p:nvPr/>
        </p:nvSpPr>
        <p:spPr>
          <a:xfrm flipV="1">
            <a:off x="2661107" y="2515220"/>
            <a:ext cx="249456" cy="533744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FC463D9-B280-B5B7-8B3E-D2FF17A875A6}"/>
              </a:ext>
            </a:extLst>
          </p:cNvPr>
          <p:cNvSpPr txBox="1"/>
          <p:nvPr/>
        </p:nvSpPr>
        <p:spPr>
          <a:xfrm>
            <a:off x="2031982" y="260880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370103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9" grpId="1"/>
      <p:bldP spid="69" grpId="2"/>
      <p:bldP spid="70" grpId="0"/>
      <p:bldP spid="70" grpId="1"/>
      <p:bldP spid="72" grpId="0"/>
      <p:bldP spid="73" grpId="0"/>
      <p:bldP spid="74" grpId="0"/>
      <p:bldP spid="74" grpId="1"/>
      <p:bldP spid="75" grpId="0"/>
      <p:bldP spid="98" grpId="0"/>
      <p:bldP spid="98" grpId="1"/>
      <p:bldP spid="98" grpId="2"/>
      <p:bldP spid="54" grpId="0"/>
      <p:bldP spid="55" grpId="0"/>
      <p:bldP spid="56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5" grpId="0" animBg="1"/>
      <p:bldP spid="36" grpId="0"/>
      <p:bldP spid="37" grpId="0" animBg="1"/>
      <p:bldP spid="38" grpId="0"/>
      <p:bldP spid="39" grpId="0" animBg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13614"/>
            <a:chOff x="1488002" y="1234446"/>
            <a:chExt cx="1678284" cy="1313614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13614"/>
              <a:chOff x="1280474" y="1105736"/>
              <a:chExt cx="1678284" cy="1313614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257188" y="2992757"/>
            <a:ext cx="1993583" cy="1332851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77932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6105214" y="2419065"/>
            <a:ext cx="607120" cy="577549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4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3087124" y="3902526"/>
            <a:ext cx="656208" cy="661916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4355706" y="2476056"/>
            <a:ext cx="656208" cy="661916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4352826" y="2577869"/>
            <a:ext cx="607120" cy="577549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5095562" y="1068866"/>
            <a:ext cx="2132870" cy="1366968"/>
            <a:chOff x="5126861" y="1058966"/>
            <a:chExt cx="2132870" cy="1366968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3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BC9EDEC6-B3A1-5C0F-DA0F-ED35BD5BBA97}"/>
              </a:ext>
            </a:extLst>
          </p:cNvPr>
          <p:cNvGrpSpPr/>
          <p:nvPr/>
        </p:nvGrpSpPr>
        <p:grpSpPr>
          <a:xfrm>
            <a:off x="1101214" y="2189786"/>
            <a:ext cx="3462853" cy="2326090"/>
            <a:chOff x="998339" y="1948405"/>
            <a:chExt cx="3462853" cy="2326090"/>
          </a:xfrm>
        </p:grpSpPr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827E9D05-5AA4-E2BA-3CE0-90F1D1FE0E46}"/>
                </a:ext>
              </a:extLst>
            </p:cNvPr>
            <p:cNvGrpSpPr/>
            <p:nvPr/>
          </p:nvGrpSpPr>
          <p:grpSpPr>
            <a:xfrm>
              <a:off x="998339" y="1948405"/>
              <a:ext cx="3462853" cy="2326090"/>
              <a:chOff x="998339" y="1948405"/>
              <a:chExt cx="3462853" cy="2326090"/>
            </a:xfrm>
          </p:grpSpPr>
          <p:grpSp>
            <p:nvGrpSpPr>
              <p:cNvPr id="54" name="Nhóm 53">
                <a:extLst>
                  <a:ext uri="{FF2B5EF4-FFF2-40B4-BE49-F238E27FC236}">
                    <a16:creationId xmlns:a16="http://schemas.microsoft.com/office/drawing/2014/main" id="{EE187A57-B6D6-C826-1BF3-240DD92B5834}"/>
                  </a:ext>
                </a:extLst>
              </p:cNvPr>
              <p:cNvGrpSpPr/>
              <p:nvPr/>
            </p:nvGrpSpPr>
            <p:grpSpPr>
              <a:xfrm rot="10800000" flipH="1">
                <a:off x="998339" y="1969075"/>
                <a:ext cx="3462853" cy="2305420"/>
                <a:chOff x="780264" y="1910286"/>
                <a:chExt cx="2857500" cy="1871318"/>
              </a:xfrm>
            </p:grpSpPr>
            <p:sp>
              <p:nvSpPr>
                <p:cNvPr id="55" name="Hình chữ nhật: Góc Tròn 54">
                  <a:extLst>
                    <a:ext uri="{FF2B5EF4-FFF2-40B4-BE49-F238E27FC236}">
                      <a16:creationId xmlns:a16="http://schemas.microsoft.com/office/drawing/2014/main" id="{CF6519CE-BA80-B1A0-3C45-3787C5CACE59}"/>
                    </a:ext>
                  </a:extLst>
                </p:cNvPr>
                <p:cNvSpPr/>
                <p:nvPr/>
              </p:nvSpPr>
              <p:spPr>
                <a:xfrm>
                  <a:off x="780264" y="1910286"/>
                  <a:ext cx="2857500" cy="1871318"/>
                </a:xfrm>
                <a:prstGeom prst="roundRect">
                  <a:avLst/>
                </a:prstGeom>
                <a:solidFill>
                  <a:srgbClr val="FEEC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Hình chữ nhật: Góc Tròn 55">
                  <a:extLst>
                    <a:ext uri="{FF2B5EF4-FFF2-40B4-BE49-F238E27FC236}">
                      <a16:creationId xmlns:a16="http://schemas.microsoft.com/office/drawing/2014/main" id="{2C4E21AA-5C15-82FF-4252-73FE491CC15C}"/>
                    </a:ext>
                  </a:extLst>
                </p:cNvPr>
                <p:cNvSpPr/>
                <p:nvPr/>
              </p:nvSpPr>
              <p:spPr>
                <a:xfrm>
                  <a:off x="838275" y="1965423"/>
                  <a:ext cx="2708163" cy="1738232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309987A4-3623-A7C7-4CC1-32748258EF2B}"/>
                  </a:ext>
                </a:extLst>
              </p:cNvPr>
              <p:cNvSpPr txBox="1"/>
              <p:nvPr/>
            </p:nvSpPr>
            <p:spPr>
              <a:xfrm>
                <a:off x="1031531" y="1948405"/>
                <a:ext cx="10418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+mn-lt"/>
                  </a:rPr>
                  <a:t>a)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9" name="Nhóm 28">
                <a:extLst>
                  <a:ext uri="{FF2B5EF4-FFF2-40B4-BE49-F238E27FC236}">
                    <a16:creationId xmlns:a16="http://schemas.microsoft.com/office/drawing/2014/main" id="{DAE9C2F8-C8E3-6773-627C-817C2B1D84E7}"/>
                  </a:ext>
                </a:extLst>
              </p:cNvPr>
              <p:cNvGrpSpPr/>
              <p:nvPr/>
            </p:nvGrpSpPr>
            <p:grpSpPr>
              <a:xfrm>
                <a:off x="1359847" y="3381435"/>
                <a:ext cx="2601461" cy="573198"/>
                <a:chOff x="1310640" y="3517833"/>
                <a:chExt cx="2601461" cy="573198"/>
              </a:xfrm>
            </p:grpSpPr>
            <p:grpSp>
              <p:nvGrpSpPr>
                <p:cNvPr id="25" name="Nhóm 24">
                  <a:extLst>
                    <a:ext uri="{FF2B5EF4-FFF2-40B4-BE49-F238E27FC236}">
                      <a16:creationId xmlns:a16="http://schemas.microsoft.com/office/drawing/2014/main" id="{EA9A0C6B-C640-AE6A-F174-EC9D2A517100}"/>
                    </a:ext>
                  </a:extLst>
                </p:cNvPr>
                <p:cNvGrpSpPr/>
                <p:nvPr/>
              </p:nvGrpSpPr>
              <p:grpSpPr>
                <a:xfrm>
                  <a:off x="1310640" y="3517833"/>
                  <a:ext cx="2601461" cy="215967"/>
                  <a:chOff x="1310640" y="3517833"/>
                  <a:chExt cx="2601461" cy="215967"/>
                </a:xfrm>
              </p:grpSpPr>
              <p:cxnSp>
                <p:nvCxnSpPr>
                  <p:cNvPr id="10" name="Đường kết nối Mũi tên Thẳng 9">
                    <a:extLst>
                      <a:ext uri="{FF2B5EF4-FFF2-40B4-BE49-F238E27FC236}">
                        <a16:creationId xmlns:a16="http://schemas.microsoft.com/office/drawing/2014/main" id="{CCD0143B-2B75-B75D-2893-ACF2108FD6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10640" y="3620703"/>
                    <a:ext cx="2601461" cy="0"/>
                  </a:xfrm>
                  <a:prstGeom prst="straightConnector1">
                    <a:avLst/>
                  </a:prstGeom>
                  <a:ln w="28575">
                    <a:solidFill>
                      <a:srgbClr val="0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Đường nối Thẳng 17">
                    <a:extLst>
                      <a:ext uri="{FF2B5EF4-FFF2-40B4-BE49-F238E27FC236}">
                        <a16:creationId xmlns:a16="http://schemas.microsoft.com/office/drawing/2014/main" id="{532C8A6D-DE14-0467-32B5-89CB9429BE2A}"/>
                      </a:ext>
                    </a:extLst>
                  </p:cNvPr>
                  <p:cNvCxnSpPr/>
                  <p:nvPr/>
                </p:nvCxnSpPr>
                <p:spPr>
                  <a:xfrm>
                    <a:off x="1824836" y="3517833"/>
                    <a:ext cx="0" cy="205740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Đường nối Thẳng 59">
                    <a:extLst>
                      <a:ext uri="{FF2B5EF4-FFF2-40B4-BE49-F238E27FC236}">
                        <a16:creationId xmlns:a16="http://schemas.microsoft.com/office/drawing/2014/main" id="{1587A0F8-6A58-E41A-9521-7798B38593D7}"/>
                      </a:ext>
                    </a:extLst>
                  </p:cNvPr>
                  <p:cNvCxnSpPr/>
                  <p:nvPr/>
                </p:nvCxnSpPr>
                <p:spPr>
                  <a:xfrm>
                    <a:off x="2333645" y="3517833"/>
                    <a:ext cx="0" cy="205740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Đường nối Thẳng 61">
                    <a:extLst>
                      <a:ext uri="{FF2B5EF4-FFF2-40B4-BE49-F238E27FC236}">
                        <a16:creationId xmlns:a16="http://schemas.microsoft.com/office/drawing/2014/main" id="{71A71865-0684-82CF-6172-FA015A28BBC0}"/>
                      </a:ext>
                    </a:extLst>
                  </p:cNvPr>
                  <p:cNvCxnSpPr/>
                  <p:nvPr/>
                </p:nvCxnSpPr>
                <p:spPr>
                  <a:xfrm>
                    <a:off x="2843535" y="3528060"/>
                    <a:ext cx="0" cy="205740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Đường nối Thẳng 62">
                    <a:extLst>
                      <a:ext uri="{FF2B5EF4-FFF2-40B4-BE49-F238E27FC236}">
                        <a16:creationId xmlns:a16="http://schemas.microsoft.com/office/drawing/2014/main" id="{EAF24E3D-741D-128C-72FC-A08B754CD650}"/>
                      </a:ext>
                    </a:extLst>
                  </p:cNvPr>
                  <p:cNvCxnSpPr/>
                  <p:nvPr/>
                </p:nvCxnSpPr>
                <p:spPr>
                  <a:xfrm>
                    <a:off x="3341375" y="3517833"/>
                    <a:ext cx="0" cy="205740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7" name="Nhóm 106">
                  <a:extLst>
                    <a:ext uri="{FF2B5EF4-FFF2-40B4-BE49-F238E27FC236}">
                      <a16:creationId xmlns:a16="http://schemas.microsoft.com/office/drawing/2014/main" id="{CB50D637-0A3E-8CC1-AB48-725ABCD2D232}"/>
                    </a:ext>
                  </a:extLst>
                </p:cNvPr>
                <p:cNvGrpSpPr/>
                <p:nvPr/>
              </p:nvGrpSpPr>
              <p:grpSpPr>
                <a:xfrm>
                  <a:off x="1355586" y="3668400"/>
                  <a:ext cx="2459826" cy="422631"/>
                  <a:chOff x="5142238" y="3628843"/>
                  <a:chExt cx="2459826" cy="422631"/>
                </a:xfrm>
              </p:grpSpPr>
              <p:sp>
                <p:nvSpPr>
                  <p:cNvPr id="108" name="Hộp Văn bản 107">
                    <a:extLst>
                      <a:ext uri="{FF2B5EF4-FFF2-40B4-BE49-F238E27FC236}">
                        <a16:creationId xmlns:a16="http://schemas.microsoft.com/office/drawing/2014/main" id="{C29320E3-463B-F6EC-C915-C88C9EBE6EEC}"/>
                      </a:ext>
                    </a:extLst>
                  </p:cNvPr>
                  <p:cNvSpPr txBox="1"/>
                  <p:nvPr/>
                </p:nvSpPr>
                <p:spPr>
                  <a:xfrm>
                    <a:off x="5142238" y="3651364"/>
                    <a:ext cx="9144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+mn-lt"/>
                      </a:rPr>
                      <a:t>10</a:t>
                    </a:r>
                  </a:p>
                </p:txBody>
              </p:sp>
              <p:sp>
                <p:nvSpPr>
                  <p:cNvPr id="109" name="Hộp Văn bản 108">
                    <a:extLst>
                      <a:ext uri="{FF2B5EF4-FFF2-40B4-BE49-F238E27FC236}">
                        <a16:creationId xmlns:a16="http://schemas.microsoft.com/office/drawing/2014/main" id="{DEACF577-DAD6-DA4C-34B8-A296BA5A058A}"/>
                      </a:ext>
                    </a:extLst>
                  </p:cNvPr>
                  <p:cNvSpPr txBox="1"/>
                  <p:nvPr/>
                </p:nvSpPr>
                <p:spPr>
                  <a:xfrm>
                    <a:off x="5668485" y="3651364"/>
                    <a:ext cx="9144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+mn-lt"/>
                      </a:rPr>
                      <a:t>20</a:t>
                    </a:r>
                  </a:p>
                </p:txBody>
              </p:sp>
              <p:sp>
                <p:nvSpPr>
                  <p:cNvPr id="110" name="Hộp Văn bản 109">
                    <a:extLst>
                      <a:ext uri="{FF2B5EF4-FFF2-40B4-BE49-F238E27FC236}">
                        <a16:creationId xmlns:a16="http://schemas.microsoft.com/office/drawing/2014/main" id="{5DC451B9-52F4-A7F1-939A-ADD5256D1173}"/>
                      </a:ext>
                    </a:extLst>
                  </p:cNvPr>
                  <p:cNvSpPr txBox="1"/>
                  <p:nvPr/>
                </p:nvSpPr>
                <p:spPr>
                  <a:xfrm>
                    <a:off x="6190598" y="3642904"/>
                    <a:ext cx="9144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+mn-lt"/>
                      </a:rPr>
                      <a:t>30</a:t>
                    </a:r>
                  </a:p>
                </p:txBody>
              </p:sp>
              <p:sp>
                <p:nvSpPr>
                  <p:cNvPr id="111" name="Hộp Văn bản 110">
                    <a:extLst>
                      <a:ext uri="{FF2B5EF4-FFF2-40B4-BE49-F238E27FC236}">
                        <a16:creationId xmlns:a16="http://schemas.microsoft.com/office/drawing/2014/main" id="{582A82B7-C958-BBCE-AC15-4336B4B68273}"/>
                      </a:ext>
                    </a:extLst>
                  </p:cNvPr>
                  <p:cNvSpPr txBox="1"/>
                  <p:nvPr/>
                </p:nvSpPr>
                <p:spPr>
                  <a:xfrm>
                    <a:off x="6687664" y="3628843"/>
                    <a:ext cx="9144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+mn-lt"/>
                      </a:rPr>
                      <a:t>40</a:t>
                    </a:r>
                  </a:p>
                </p:txBody>
              </p:sp>
            </p:grpSp>
          </p:grpSp>
        </p:grp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61DB88-5F23-65C6-1F3F-34FB0BB54706}"/>
                </a:ext>
              </a:extLst>
            </p:cNvPr>
            <p:cNvSpPr txBox="1"/>
            <p:nvPr/>
          </p:nvSpPr>
          <p:spPr>
            <a:xfrm>
              <a:off x="1507734" y="2078248"/>
              <a:ext cx="2031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n-lt"/>
                </a:rPr>
                <a:t>27</a:t>
              </a:r>
              <a:r>
                <a:rPr lang="en-US" sz="2400" dirty="0">
                  <a:latin typeface="+mn-lt"/>
                </a:rPr>
                <a:t> hay </a:t>
              </a:r>
              <a:r>
                <a:rPr lang="en-US" sz="2400" b="1" dirty="0">
                  <a:latin typeface="+mn-lt"/>
                </a:rPr>
                <a:t>33</a:t>
              </a:r>
              <a:r>
                <a:rPr lang="en-US" sz="2400" dirty="0">
                  <a:latin typeface="+mn-lt"/>
                </a:rPr>
                <a:t>?</a:t>
              </a:r>
            </a:p>
          </p:txBody>
        </p:sp>
        <p:grpSp>
          <p:nvGrpSpPr>
            <p:cNvPr id="44" name="Nhóm 43">
              <a:extLst>
                <a:ext uri="{FF2B5EF4-FFF2-40B4-BE49-F238E27FC236}">
                  <a16:creationId xmlns:a16="http://schemas.microsoft.com/office/drawing/2014/main" id="{B23B6087-8DB4-13D6-3BC8-7D8FF4578B2D}"/>
                </a:ext>
              </a:extLst>
            </p:cNvPr>
            <p:cNvGrpSpPr/>
            <p:nvPr/>
          </p:nvGrpSpPr>
          <p:grpSpPr>
            <a:xfrm>
              <a:off x="2504383" y="2706186"/>
              <a:ext cx="567366" cy="778119"/>
              <a:chOff x="2461778" y="2704336"/>
              <a:chExt cx="567366" cy="778119"/>
            </a:xfrm>
          </p:grpSpPr>
          <p:grpSp>
            <p:nvGrpSpPr>
              <p:cNvPr id="42" name="Nhóm 41">
                <a:extLst>
                  <a:ext uri="{FF2B5EF4-FFF2-40B4-BE49-F238E27FC236}">
                    <a16:creationId xmlns:a16="http://schemas.microsoft.com/office/drawing/2014/main" id="{37396FD9-AB3B-CAC8-4F94-7A5BA73B581A}"/>
                  </a:ext>
                </a:extLst>
              </p:cNvPr>
              <p:cNvGrpSpPr/>
              <p:nvPr/>
            </p:nvGrpSpPr>
            <p:grpSpPr>
              <a:xfrm>
                <a:off x="2461778" y="2732959"/>
                <a:ext cx="567366" cy="749496"/>
                <a:chOff x="2461778" y="2732959"/>
                <a:chExt cx="567366" cy="749496"/>
              </a:xfrm>
            </p:grpSpPr>
            <p:cxnSp>
              <p:nvCxnSpPr>
                <p:cNvPr id="34" name="Đường kết nối Mũi tên Thẳng 33">
                  <a:extLst>
                    <a:ext uri="{FF2B5EF4-FFF2-40B4-BE49-F238E27FC236}">
                      <a16:creationId xmlns:a16="http://schemas.microsoft.com/office/drawing/2014/main" id="{F8DD7EAB-8C8A-AE61-FDD9-76463FACBC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29765" y="3084829"/>
                  <a:ext cx="0" cy="39762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Hình chữ nhật 34">
                  <a:extLst>
                    <a:ext uri="{FF2B5EF4-FFF2-40B4-BE49-F238E27FC236}">
                      <a16:creationId xmlns:a16="http://schemas.microsoft.com/office/drawing/2014/main" id="{403208A6-354C-F7F9-53D0-F2FCFB3C4EB8}"/>
                    </a:ext>
                  </a:extLst>
                </p:cNvPr>
                <p:cNvSpPr/>
                <p:nvPr/>
              </p:nvSpPr>
              <p:spPr>
                <a:xfrm>
                  <a:off x="2461778" y="2732959"/>
                  <a:ext cx="567366" cy="354957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C953BEF3-EC23-8D96-77BB-CAAC9B7C58EB}"/>
                  </a:ext>
                </a:extLst>
              </p:cNvPr>
              <p:cNvSpPr txBox="1"/>
              <p:nvPr/>
            </p:nvSpPr>
            <p:spPr>
              <a:xfrm>
                <a:off x="2480878" y="2704336"/>
                <a:ext cx="5291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83D1"/>
                    </a:solidFill>
                    <a:latin typeface="+mn-lt"/>
                  </a:rPr>
                  <a:t>.?.</a:t>
                </a:r>
              </a:p>
            </p:txBody>
          </p:sp>
        </p:grp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89AB7661-BE59-998D-9983-293905B675DB}"/>
              </a:ext>
            </a:extLst>
          </p:cNvPr>
          <p:cNvGrpSpPr/>
          <p:nvPr/>
        </p:nvGrpSpPr>
        <p:grpSpPr>
          <a:xfrm>
            <a:off x="4728931" y="2210456"/>
            <a:ext cx="3503228" cy="2305420"/>
            <a:chOff x="4578669" y="1955024"/>
            <a:chExt cx="3503228" cy="2305420"/>
          </a:xfrm>
        </p:grpSpPr>
        <p:grpSp>
          <p:nvGrpSpPr>
            <p:cNvPr id="65" name="Nhóm 64">
              <a:extLst>
                <a:ext uri="{FF2B5EF4-FFF2-40B4-BE49-F238E27FC236}">
                  <a16:creationId xmlns:a16="http://schemas.microsoft.com/office/drawing/2014/main" id="{EA382114-FAA0-3FF0-C8C6-C40FDB8D1045}"/>
                </a:ext>
              </a:extLst>
            </p:cNvPr>
            <p:cNvGrpSpPr/>
            <p:nvPr/>
          </p:nvGrpSpPr>
          <p:grpSpPr>
            <a:xfrm rot="10800000" flipH="1">
              <a:off x="4619044" y="1955024"/>
              <a:ext cx="3462853" cy="2305420"/>
              <a:chOff x="780264" y="1910286"/>
              <a:chExt cx="2857500" cy="1871318"/>
            </a:xfrm>
          </p:grpSpPr>
          <p:sp>
            <p:nvSpPr>
              <p:cNvPr id="66" name="Hình chữ nhật: Góc Tròn 65">
                <a:extLst>
                  <a:ext uri="{FF2B5EF4-FFF2-40B4-BE49-F238E27FC236}">
                    <a16:creationId xmlns:a16="http://schemas.microsoft.com/office/drawing/2014/main" id="{CFF89109-407B-9305-07FF-42DCFCBD6931}"/>
                  </a:ext>
                </a:extLst>
              </p:cNvPr>
              <p:cNvSpPr/>
              <p:nvPr/>
            </p:nvSpPr>
            <p:spPr>
              <a:xfrm>
                <a:off x="780264" y="1910286"/>
                <a:ext cx="2857500" cy="1871318"/>
              </a:xfrm>
              <a:prstGeom prst="roundRect">
                <a:avLst/>
              </a:prstGeom>
              <a:solidFill>
                <a:srgbClr val="FEEC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Hình chữ nhật: Góc Tròn 66">
                <a:extLst>
                  <a:ext uri="{FF2B5EF4-FFF2-40B4-BE49-F238E27FC236}">
                    <a16:creationId xmlns:a16="http://schemas.microsoft.com/office/drawing/2014/main" id="{F906CF05-B8B3-C84D-184C-02F934B78063}"/>
                  </a:ext>
                </a:extLst>
              </p:cNvPr>
              <p:cNvSpPr/>
              <p:nvPr/>
            </p:nvSpPr>
            <p:spPr>
              <a:xfrm>
                <a:off x="838275" y="1965425"/>
                <a:ext cx="2708163" cy="1726826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3" name="Hộp Văn bản 82">
              <a:extLst>
                <a:ext uri="{FF2B5EF4-FFF2-40B4-BE49-F238E27FC236}">
                  <a16:creationId xmlns:a16="http://schemas.microsoft.com/office/drawing/2014/main" id="{30E4CF71-C848-0926-5712-1E1C40881DD8}"/>
                </a:ext>
              </a:extLst>
            </p:cNvPr>
            <p:cNvSpPr txBox="1"/>
            <p:nvPr/>
          </p:nvSpPr>
          <p:spPr>
            <a:xfrm>
              <a:off x="4578669" y="2037234"/>
              <a:ext cx="14167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b)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CCE315E5-4081-F5F5-5FC4-7327D7E9B1D1}"/>
                </a:ext>
              </a:extLst>
            </p:cNvPr>
            <p:cNvGrpSpPr/>
            <p:nvPr/>
          </p:nvGrpSpPr>
          <p:grpSpPr>
            <a:xfrm>
              <a:off x="5088135" y="3392068"/>
              <a:ext cx="2601461" cy="533433"/>
              <a:chOff x="5106716" y="3522946"/>
              <a:chExt cx="2601461" cy="533433"/>
            </a:xfrm>
          </p:grpSpPr>
          <p:grpSp>
            <p:nvGrpSpPr>
              <p:cNvPr id="89" name="Nhóm 88">
                <a:extLst>
                  <a:ext uri="{FF2B5EF4-FFF2-40B4-BE49-F238E27FC236}">
                    <a16:creationId xmlns:a16="http://schemas.microsoft.com/office/drawing/2014/main" id="{402AD36C-BAAD-5C19-3AA2-937DAF7C89B3}"/>
                  </a:ext>
                </a:extLst>
              </p:cNvPr>
              <p:cNvGrpSpPr/>
              <p:nvPr/>
            </p:nvGrpSpPr>
            <p:grpSpPr>
              <a:xfrm>
                <a:off x="5106716" y="3522946"/>
                <a:ext cx="2601461" cy="215967"/>
                <a:chOff x="1310640" y="3517833"/>
                <a:chExt cx="2601461" cy="215967"/>
              </a:xfrm>
            </p:grpSpPr>
            <p:cxnSp>
              <p:nvCxnSpPr>
                <p:cNvPr id="99" name="Đường kết nối Mũi tên Thẳng 98">
                  <a:extLst>
                    <a:ext uri="{FF2B5EF4-FFF2-40B4-BE49-F238E27FC236}">
                      <a16:creationId xmlns:a16="http://schemas.microsoft.com/office/drawing/2014/main" id="{E10ECA8A-7E46-6462-A244-F8AFA88FC3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10640" y="3620703"/>
                  <a:ext cx="2601461" cy="0"/>
                </a:xfrm>
                <a:prstGeom prst="straightConnector1">
                  <a:avLst/>
                </a:prstGeom>
                <a:ln w="28575">
                  <a:solidFill>
                    <a:srgbClr val="0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Đường nối Thẳng 99">
                  <a:extLst>
                    <a:ext uri="{FF2B5EF4-FFF2-40B4-BE49-F238E27FC236}">
                      <a16:creationId xmlns:a16="http://schemas.microsoft.com/office/drawing/2014/main" id="{8B962266-15AA-1A82-2EF1-5BBE56F32B81}"/>
                    </a:ext>
                  </a:extLst>
                </p:cNvPr>
                <p:cNvCxnSpPr/>
                <p:nvPr/>
              </p:nvCxnSpPr>
              <p:spPr>
                <a:xfrm>
                  <a:off x="1824836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Đường nối Thẳng 100">
                  <a:extLst>
                    <a:ext uri="{FF2B5EF4-FFF2-40B4-BE49-F238E27FC236}">
                      <a16:creationId xmlns:a16="http://schemas.microsoft.com/office/drawing/2014/main" id="{F4EDB745-8911-76F4-F82C-ABBA373DA909}"/>
                    </a:ext>
                  </a:extLst>
                </p:cNvPr>
                <p:cNvCxnSpPr/>
                <p:nvPr/>
              </p:nvCxnSpPr>
              <p:spPr>
                <a:xfrm>
                  <a:off x="2333645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Đường nối Thẳng 101">
                  <a:extLst>
                    <a:ext uri="{FF2B5EF4-FFF2-40B4-BE49-F238E27FC236}">
                      <a16:creationId xmlns:a16="http://schemas.microsoft.com/office/drawing/2014/main" id="{826BE2A8-BA06-AAC0-0A1E-C3311B181398}"/>
                    </a:ext>
                  </a:extLst>
                </p:cNvPr>
                <p:cNvCxnSpPr/>
                <p:nvPr/>
              </p:nvCxnSpPr>
              <p:spPr>
                <a:xfrm>
                  <a:off x="2843535" y="3528060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Đường nối Thẳng 102">
                  <a:extLst>
                    <a:ext uri="{FF2B5EF4-FFF2-40B4-BE49-F238E27FC236}">
                      <a16:creationId xmlns:a16="http://schemas.microsoft.com/office/drawing/2014/main" id="{EB6768B3-08C3-5524-5E5B-13215535ECF9}"/>
                    </a:ext>
                  </a:extLst>
                </p:cNvPr>
                <p:cNvCxnSpPr/>
                <p:nvPr/>
              </p:nvCxnSpPr>
              <p:spPr>
                <a:xfrm>
                  <a:off x="3341375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Nhóm 26">
                <a:extLst>
                  <a:ext uri="{FF2B5EF4-FFF2-40B4-BE49-F238E27FC236}">
                    <a16:creationId xmlns:a16="http://schemas.microsoft.com/office/drawing/2014/main" id="{B17751DD-8824-3E2E-50E1-BD950711A26A}"/>
                  </a:ext>
                </a:extLst>
              </p:cNvPr>
              <p:cNvGrpSpPr/>
              <p:nvPr/>
            </p:nvGrpSpPr>
            <p:grpSpPr>
              <a:xfrm>
                <a:off x="5164486" y="3643786"/>
                <a:ext cx="2445189" cy="412593"/>
                <a:chOff x="5155062" y="3511299"/>
                <a:chExt cx="2445189" cy="412593"/>
              </a:xfrm>
            </p:grpSpPr>
            <p:sp>
              <p:nvSpPr>
                <p:cNvPr id="26" name="Hộp Văn bản 25">
                  <a:extLst>
                    <a:ext uri="{FF2B5EF4-FFF2-40B4-BE49-F238E27FC236}">
                      <a16:creationId xmlns:a16="http://schemas.microsoft.com/office/drawing/2014/main" id="{A4984242-5556-2542-1514-E08879E85374}"/>
                    </a:ext>
                  </a:extLst>
                </p:cNvPr>
                <p:cNvSpPr txBox="1"/>
                <p:nvPr/>
              </p:nvSpPr>
              <p:spPr>
                <a:xfrm>
                  <a:off x="5155062" y="3520529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200</a:t>
                  </a:r>
                </a:p>
              </p:txBody>
            </p:sp>
            <p:sp>
              <p:nvSpPr>
                <p:cNvPr id="104" name="Hộp Văn bản 103">
                  <a:extLst>
                    <a:ext uri="{FF2B5EF4-FFF2-40B4-BE49-F238E27FC236}">
                      <a16:creationId xmlns:a16="http://schemas.microsoft.com/office/drawing/2014/main" id="{C1E419A6-186B-6ACA-A0C9-990D99C6C07A}"/>
                    </a:ext>
                  </a:extLst>
                </p:cNvPr>
                <p:cNvSpPr txBox="1"/>
                <p:nvPr/>
              </p:nvSpPr>
              <p:spPr>
                <a:xfrm>
                  <a:off x="5652128" y="3513676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300</a:t>
                  </a:r>
                </a:p>
              </p:txBody>
            </p:sp>
            <p:sp>
              <p:nvSpPr>
                <p:cNvPr id="105" name="Hộp Văn bản 104">
                  <a:extLst>
                    <a:ext uri="{FF2B5EF4-FFF2-40B4-BE49-F238E27FC236}">
                      <a16:creationId xmlns:a16="http://schemas.microsoft.com/office/drawing/2014/main" id="{7DE23464-662B-9AB5-2D75-0F84798DDF01}"/>
                    </a:ext>
                  </a:extLst>
                </p:cNvPr>
                <p:cNvSpPr txBox="1"/>
                <p:nvPr/>
              </p:nvSpPr>
              <p:spPr>
                <a:xfrm>
                  <a:off x="6173314" y="3523782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400</a:t>
                  </a:r>
                </a:p>
              </p:txBody>
            </p:sp>
            <p:sp>
              <p:nvSpPr>
                <p:cNvPr id="106" name="Hộp Văn bản 105">
                  <a:extLst>
                    <a:ext uri="{FF2B5EF4-FFF2-40B4-BE49-F238E27FC236}">
                      <a16:creationId xmlns:a16="http://schemas.microsoft.com/office/drawing/2014/main" id="{4C60BD97-FF94-8764-7E79-1B61581E2A79}"/>
                    </a:ext>
                  </a:extLst>
                </p:cNvPr>
                <p:cNvSpPr txBox="1"/>
                <p:nvPr/>
              </p:nvSpPr>
              <p:spPr>
                <a:xfrm>
                  <a:off x="6685851" y="3511299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500</a:t>
                  </a:r>
                </a:p>
              </p:txBody>
            </p:sp>
          </p:grpSp>
        </p:grpSp>
        <p:sp>
          <p:nvSpPr>
            <p:cNvPr id="112" name="Hộp Văn bản 111">
              <a:extLst>
                <a:ext uri="{FF2B5EF4-FFF2-40B4-BE49-F238E27FC236}">
                  <a16:creationId xmlns:a16="http://schemas.microsoft.com/office/drawing/2014/main" id="{9A5EF38F-959D-E177-9698-DE5EF0711617}"/>
                </a:ext>
              </a:extLst>
            </p:cNvPr>
            <p:cNvSpPr txBox="1"/>
            <p:nvPr/>
          </p:nvSpPr>
          <p:spPr>
            <a:xfrm>
              <a:off x="5358490" y="2127465"/>
              <a:ext cx="2031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n-lt"/>
                </a:rPr>
                <a:t>280</a:t>
              </a:r>
              <a:r>
                <a:rPr lang="en-US" sz="2400" dirty="0">
                  <a:latin typeface="+mn-lt"/>
                </a:rPr>
                <a:t> hay </a:t>
              </a:r>
              <a:r>
                <a:rPr lang="en-US" sz="2400" b="1" dirty="0">
                  <a:latin typeface="+mn-lt"/>
                </a:rPr>
                <a:t>320</a:t>
              </a:r>
              <a:r>
                <a:rPr lang="en-US" sz="2400" dirty="0">
                  <a:latin typeface="+mn-lt"/>
                </a:rPr>
                <a:t>?</a:t>
              </a:r>
            </a:p>
          </p:txBody>
        </p:sp>
        <p:grpSp>
          <p:nvGrpSpPr>
            <p:cNvPr id="113" name="Nhóm 112">
              <a:extLst>
                <a:ext uri="{FF2B5EF4-FFF2-40B4-BE49-F238E27FC236}">
                  <a16:creationId xmlns:a16="http://schemas.microsoft.com/office/drawing/2014/main" id="{EDDAAC0B-CA40-85C7-A4B7-805E6C662B87}"/>
                </a:ext>
              </a:extLst>
            </p:cNvPr>
            <p:cNvGrpSpPr/>
            <p:nvPr/>
          </p:nvGrpSpPr>
          <p:grpSpPr>
            <a:xfrm>
              <a:off x="5957218" y="2734809"/>
              <a:ext cx="567366" cy="778119"/>
              <a:chOff x="2461778" y="2704336"/>
              <a:chExt cx="567366" cy="778119"/>
            </a:xfrm>
          </p:grpSpPr>
          <p:grpSp>
            <p:nvGrpSpPr>
              <p:cNvPr id="114" name="Nhóm 113">
                <a:extLst>
                  <a:ext uri="{FF2B5EF4-FFF2-40B4-BE49-F238E27FC236}">
                    <a16:creationId xmlns:a16="http://schemas.microsoft.com/office/drawing/2014/main" id="{38B8DD5B-D5C9-4D50-284E-2AADAB00FC49}"/>
                  </a:ext>
                </a:extLst>
              </p:cNvPr>
              <p:cNvGrpSpPr/>
              <p:nvPr/>
            </p:nvGrpSpPr>
            <p:grpSpPr>
              <a:xfrm>
                <a:off x="2461778" y="2732959"/>
                <a:ext cx="567366" cy="749496"/>
                <a:chOff x="2461778" y="2732959"/>
                <a:chExt cx="567366" cy="749496"/>
              </a:xfrm>
            </p:grpSpPr>
            <p:cxnSp>
              <p:nvCxnSpPr>
                <p:cNvPr id="116" name="Đường kết nối Mũi tên Thẳng 115">
                  <a:extLst>
                    <a:ext uri="{FF2B5EF4-FFF2-40B4-BE49-F238E27FC236}">
                      <a16:creationId xmlns:a16="http://schemas.microsoft.com/office/drawing/2014/main" id="{13BA4DA8-7FF6-7B32-89D8-54EB57AA06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29765" y="3084829"/>
                  <a:ext cx="0" cy="39762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Hình chữ nhật 116">
                  <a:extLst>
                    <a:ext uri="{FF2B5EF4-FFF2-40B4-BE49-F238E27FC236}">
                      <a16:creationId xmlns:a16="http://schemas.microsoft.com/office/drawing/2014/main" id="{A29F6666-DAD1-D8F5-F247-9CE75B8C450F}"/>
                    </a:ext>
                  </a:extLst>
                </p:cNvPr>
                <p:cNvSpPr/>
                <p:nvPr/>
              </p:nvSpPr>
              <p:spPr>
                <a:xfrm>
                  <a:off x="2461778" y="2732959"/>
                  <a:ext cx="567366" cy="354957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5" name="Hộp Văn bản 114">
                <a:extLst>
                  <a:ext uri="{FF2B5EF4-FFF2-40B4-BE49-F238E27FC236}">
                    <a16:creationId xmlns:a16="http://schemas.microsoft.com/office/drawing/2014/main" id="{7EA3C321-E0E7-C772-F859-90D322D3C338}"/>
                  </a:ext>
                </a:extLst>
              </p:cNvPr>
              <p:cNvSpPr txBox="1"/>
              <p:nvPr/>
            </p:nvSpPr>
            <p:spPr>
              <a:xfrm>
                <a:off x="2480878" y="2704336"/>
                <a:ext cx="5291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83D1"/>
                    </a:solidFill>
                    <a:latin typeface="+mn-lt"/>
                  </a:rPr>
                  <a:t>.?.</a:t>
                </a:r>
              </a:p>
            </p:txBody>
          </p:sp>
        </p:grpSp>
      </p:grpSp>
      <p:pic>
        <p:nvPicPr>
          <p:cNvPr id="120" name="Hình ảnh 119">
            <a:extLst>
              <a:ext uri="{FF2B5EF4-FFF2-40B4-BE49-F238E27FC236}">
                <a16:creationId xmlns:a16="http://schemas.microsoft.com/office/drawing/2014/main" id="{E20A19B5-957E-E841-E0BB-AE10ECDB2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571" y="125934"/>
            <a:ext cx="2718838" cy="2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4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EDD4F4-E0EC-7248-CFD3-C0D9D3025043}"/>
              </a:ext>
            </a:extLst>
          </p:cNvPr>
          <p:cNvGrpSpPr/>
          <p:nvPr/>
        </p:nvGrpSpPr>
        <p:grpSpPr>
          <a:xfrm>
            <a:off x="-566058" y="91906"/>
            <a:ext cx="7346525" cy="5214378"/>
            <a:chOff x="-566058" y="91906"/>
            <a:chExt cx="7346525" cy="5214378"/>
          </a:xfrm>
        </p:grpSpPr>
        <p:sp>
          <p:nvSpPr>
            <p:cNvPr id="2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1057861" y="1314517"/>
              <a:ext cx="94701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050" dirty="0"/>
                <a:t>NGUYỄN </a:t>
              </a:r>
            </a:p>
            <a:p>
              <a:r>
                <a:rPr lang="en-US" sz="1050" dirty="0"/>
                <a:t>THỊ ÁI QUYÊN</a:t>
              </a:r>
              <a:endParaRPr lang="en-SG" sz="1050" dirty="0"/>
            </a:p>
          </p:txBody>
        </p:sp>
        <p:pic>
          <p:nvPicPr>
            <p:cNvPr id="9" name="Hình ảnh 8" descr="Ảnh có chứa khuôn làm bánh quy&#10;&#10;Mô tả được tạo tự động">
              <a:extLst>
                <a:ext uri="{FF2B5EF4-FFF2-40B4-BE49-F238E27FC236}">
                  <a16:creationId xmlns:a16="http://schemas.microsoft.com/office/drawing/2014/main" id="{9AB77A15-25A3-EF6C-3458-2420E4A7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66058" y="91906"/>
              <a:ext cx="7346525" cy="5214378"/>
            </a:xfrm>
            <a:prstGeom prst="rect">
              <a:avLst/>
            </a:prstGeom>
          </p:spPr>
        </p:pic>
      </p:grpSp>
      <p:grpSp>
        <p:nvGrpSpPr>
          <p:cNvPr id="857" name="Google Shape;857;p34"/>
          <p:cNvGrpSpPr/>
          <p:nvPr/>
        </p:nvGrpSpPr>
        <p:grpSpPr>
          <a:xfrm rot="154629">
            <a:off x="3221017" y="704440"/>
            <a:ext cx="7769241" cy="5295471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Hộp Văn bản 218">
            <a:extLst>
              <a:ext uri="{FF2B5EF4-FFF2-40B4-BE49-F238E27FC236}">
                <a16:creationId xmlns:a16="http://schemas.microsoft.com/office/drawing/2014/main" id="{A5250E8B-6BE0-5E9A-4E58-F304EB526317}"/>
              </a:ext>
            </a:extLst>
          </p:cNvPr>
          <p:cNvSpPr txBox="1"/>
          <p:nvPr/>
        </p:nvSpPr>
        <p:spPr>
          <a:xfrm>
            <a:off x="535234" y="1975790"/>
            <a:ext cx="5268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dirty="0">
                <a:solidFill>
                  <a:srgbClr val="FFC000"/>
                </a:solidFill>
                <a:latin typeface="+mj-lt"/>
              </a:rPr>
              <a:t>Ô</a:t>
            </a:r>
            <a:r>
              <a:rPr lang="vi-VN" sz="4800" dirty="0">
                <a:solidFill>
                  <a:srgbClr val="89CF27"/>
                </a:solidFill>
                <a:latin typeface="+mj-lt"/>
              </a:rPr>
              <a:t>N</a:t>
            </a:r>
            <a:r>
              <a:rPr lang="vi-VN" sz="4800" dirty="0">
                <a:solidFill>
                  <a:srgbClr val="00B0F0"/>
                </a:solidFill>
                <a:latin typeface="+mj-lt"/>
              </a:rPr>
              <a:t> T</a:t>
            </a:r>
            <a:r>
              <a:rPr lang="vi-VN" sz="4800" dirty="0">
                <a:solidFill>
                  <a:srgbClr val="F3BBC0"/>
                </a:solidFill>
                <a:latin typeface="+mj-lt"/>
              </a:rPr>
              <a:t>Ậ</a:t>
            </a:r>
            <a:r>
              <a:rPr lang="vi-VN" sz="4800" dirty="0">
                <a:solidFill>
                  <a:srgbClr val="FFFF00"/>
                </a:solidFill>
                <a:latin typeface="+mj-lt"/>
              </a:rPr>
              <a:t>P</a:t>
            </a:r>
            <a:r>
              <a:rPr lang="vi-VN" sz="4800" dirty="0">
                <a:solidFill>
                  <a:srgbClr val="00B0F0"/>
                </a:solidFill>
                <a:latin typeface="+mj-lt"/>
              </a:rPr>
              <a:t> </a:t>
            </a:r>
          </a:p>
          <a:p>
            <a:pPr algn="ctr"/>
            <a:r>
              <a:rPr lang="vi-VN" sz="4800" dirty="0">
                <a:solidFill>
                  <a:srgbClr val="ED5C19"/>
                </a:solidFill>
                <a:latin typeface="+mj-lt"/>
              </a:rPr>
              <a:t>C</a:t>
            </a:r>
            <a:r>
              <a:rPr lang="vi-VN" sz="4800" dirty="0">
                <a:solidFill>
                  <a:srgbClr val="0070C0"/>
                </a:solidFill>
                <a:latin typeface="+mj-lt"/>
              </a:rPr>
              <a:t>Á</a:t>
            </a:r>
            <a:r>
              <a:rPr lang="vi-VN" sz="4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</a:t>
            </a:r>
            <a:r>
              <a:rPr lang="vi-VN" sz="4800" dirty="0">
                <a:solidFill>
                  <a:srgbClr val="D6F4FF"/>
                </a:solidFill>
                <a:latin typeface="+mj-lt"/>
              </a:rPr>
              <a:t> </a:t>
            </a:r>
            <a:r>
              <a:rPr lang="vi-VN" sz="4800" dirty="0">
                <a:solidFill>
                  <a:srgbClr val="AD97E0"/>
                </a:solidFill>
                <a:latin typeface="+mj-lt"/>
              </a:rPr>
              <a:t>S</a:t>
            </a:r>
            <a:r>
              <a:rPr lang="vi-VN" sz="4800" dirty="0">
                <a:solidFill>
                  <a:schemeClr val="accent2"/>
                </a:solidFill>
                <a:latin typeface="+mj-lt"/>
              </a:rPr>
              <a:t>Ố</a:t>
            </a:r>
            <a:r>
              <a:rPr lang="vi-VN" sz="4800" dirty="0">
                <a:solidFill>
                  <a:srgbClr val="00B0F0"/>
                </a:solidFill>
                <a:latin typeface="+mj-lt"/>
              </a:rPr>
              <a:t> </a:t>
            </a:r>
            <a:r>
              <a:rPr lang="vi-VN" sz="4800" dirty="0">
                <a:solidFill>
                  <a:srgbClr val="F81A1B"/>
                </a:solidFill>
                <a:latin typeface="+mj-lt"/>
              </a:rPr>
              <a:t>Đ</a:t>
            </a:r>
            <a:r>
              <a:rPr lang="vi-VN" sz="4800" dirty="0">
                <a:solidFill>
                  <a:srgbClr val="FFC000"/>
                </a:solidFill>
                <a:latin typeface="+mj-lt"/>
              </a:rPr>
              <a:t>Ế</a:t>
            </a:r>
            <a:r>
              <a:rPr lang="vi-VN" sz="4800" dirty="0">
                <a:solidFill>
                  <a:srgbClr val="6DD754"/>
                </a:solidFill>
                <a:latin typeface="+mj-lt"/>
              </a:rPr>
              <a:t>N </a:t>
            </a:r>
            <a:r>
              <a:rPr lang="vi-VN" sz="4800" dirty="0">
                <a:solidFill>
                  <a:srgbClr val="CC0099"/>
                </a:solidFill>
                <a:latin typeface="+mj-lt"/>
              </a:rPr>
              <a:t>1</a:t>
            </a:r>
            <a:r>
              <a:rPr lang="vi-VN" sz="4800" dirty="0">
                <a:solidFill>
                  <a:srgbClr val="075F79"/>
                </a:solidFill>
                <a:latin typeface="+mj-lt"/>
              </a:rPr>
              <a:t>0</a:t>
            </a:r>
            <a:r>
              <a:rPr lang="vi-VN" sz="4800" dirty="0">
                <a:solidFill>
                  <a:srgbClr val="007024"/>
                </a:solidFill>
                <a:latin typeface="+mj-lt"/>
              </a:rPr>
              <a:t>0</a:t>
            </a:r>
            <a:r>
              <a:rPr lang="vi-VN" sz="4800" dirty="0">
                <a:solidFill>
                  <a:schemeClr val="accent5"/>
                </a:solidFill>
                <a:latin typeface="+mj-lt"/>
              </a:rPr>
              <a:t>0</a:t>
            </a:r>
            <a:endParaRPr lang="en-US" sz="4800" dirty="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958CD37-4F1F-2D85-DFCA-1DDF7316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529" y="856031"/>
            <a:ext cx="2685037" cy="106958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9739151-1C3C-190D-0562-6AC669262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727" y="1547307"/>
            <a:ext cx="3642250" cy="850151"/>
          </a:xfrm>
          <a:prstGeom prst="rect">
            <a:avLst/>
          </a:prstGeom>
        </p:spPr>
      </p:pic>
      <p:sp>
        <p:nvSpPr>
          <p:cNvPr id="212" name="TextBox 211">
            <a:extLst>
              <a:ext uri="{FF2B5EF4-FFF2-40B4-BE49-F238E27FC236}">
                <a16:creationId xmlns:a16="http://schemas.microsoft.com/office/drawing/2014/main" id="{60158D06-1DFE-4688-B39B-0EE3B7B8563A}"/>
              </a:ext>
            </a:extLst>
          </p:cNvPr>
          <p:cNvSpPr txBox="1"/>
          <p:nvPr/>
        </p:nvSpPr>
        <p:spPr>
          <a:xfrm>
            <a:off x="663941" y="609761"/>
            <a:ext cx="4443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Thứ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…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ngày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…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tháng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…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năm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5926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  <p:bldP spid="2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827E9D05-5AA4-E2BA-3CE0-90F1D1FE0E46}"/>
              </a:ext>
            </a:extLst>
          </p:cNvPr>
          <p:cNvGrpSpPr/>
          <p:nvPr/>
        </p:nvGrpSpPr>
        <p:grpSpPr>
          <a:xfrm>
            <a:off x="2292125" y="1809378"/>
            <a:ext cx="4559750" cy="2754436"/>
            <a:chOff x="998338" y="1969075"/>
            <a:chExt cx="3462854" cy="2305420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EE187A57-B6D6-C826-1BF3-240DD92B5834}"/>
                </a:ext>
              </a:extLst>
            </p:cNvPr>
            <p:cNvGrpSpPr/>
            <p:nvPr/>
          </p:nvGrpSpPr>
          <p:grpSpPr>
            <a:xfrm rot="10800000" flipH="1">
              <a:off x="998339" y="1969075"/>
              <a:ext cx="3462853" cy="2305420"/>
              <a:chOff x="780264" y="1910286"/>
              <a:chExt cx="2857500" cy="1871318"/>
            </a:xfrm>
          </p:grpSpPr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CF6519CE-BA80-B1A0-3C45-3787C5CACE59}"/>
                  </a:ext>
                </a:extLst>
              </p:cNvPr>
              <p:cNvSpPr/>
              <p:nvPr/>
            </p:nvSpPr>
            <p:spPr>
              <a:xfrm>
                <a:off x="780264" y="1910286"/>
                <a:ext cx="2857500" cy="1871318"/>
              </a:xfrm>
              <a:prstGeom prst="roundRect">
                <a:avLst/>
              </a:prstGeom>
              <a:solidFill>
                <a:srgbClr val="FEEC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2C4E21AA-5C15-82FF-4252-73FE491CC15C}"/>
                  </a:ext>
                </a:extLst>
              </p:cNvPr>
              <p:cNvSpPr/>
              <p:nvPr/>
            </p:nvSpPr>
            <p:spPr>
              <a:xfrm>
                <a:off x="838275" y="1965423"/>
                <a:ext cx="2708163" cy="173823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9" name="Hộp Văn bản 78">
              <a:extLst>
                <a:ext uri="{FF2B5EF4-FFF2-40B4-BE49-F238E27FC236}">
                  <a16:creationId xmlns:a16="http://schemas.microsoft.com/office/drawing/2014/main" id="{309987A4-3623-A7C7-4CC1-32748258EF2B}"/>
                </a:ext>
              </a:extLst>
            </p:cNvPr>
            <p:cNvSpPr txBox="1"/>
            <p:nvPr/>
          </p:nvSpPr>
          <p:spPr>
            <a:xfrm>
              <a:off x="998338" y="2034554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a)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DAE9C2F8-C8E3-6773-627C-817C2B1D84E7}"/>
                </a:ext>
              </a:extLst>
            </p:cNvPr>
            <p:cNvGrpSpPr/>
            <p:nvPr/>
          </p:nvGrpSpPr>
          <p:grpSpPr>
            <a:xfrm>
              <a:off x="1359847" y="3381435"/>
              <a:ext cx="2601461" cy="573198"/>
              <a:chOff x="1310640" y="3517833"/>
              <a:chExt cx="2601461" cy="573198"/>
            </a:xfrm>
          </p:grpSpPr>
          <p:grpSp>
            <p:nvGrpSpPr>
              <p:cNvPr id="25" name="Nhóm 24">
                <a:extLst>
                  <a:ext uri="{FF2B5EF4-FFF2-40B4-BE49-F238E27FC236}">
                    <a16:creationId xmlns:a16="http://schemas.microsoft.com/office/drawing/2014/main" id="{EA9A0C6B-C640-AE6A-F174-EC9D2A517100}"/>
                  </a:ext>
                </a:extLst>
              </p:cNvPr>
              <p:cNvGrpSpPr/>
              <p:nvPr/>
            </p:nvGrpSpPr>
            <p:grpSpPr>
              <a:xfrm>
                <a:off x="1310640" y="3517833"/>
                <a:ext cx="2601461" cy="215967"/>
                <a:chOff x="1310640" y="3517833"/>
                <a:chExt cx="2601461" cy="215967"/>
              </a:xfrm>
            </p:grpSpPr>
            <p:cxnSp>
              <p:nvCxnSpPr>
                <p:cNvPr id="10" name="Đường kết nối Mũi tên Thẳng 9">
                  <a:extLst>
                    <a:ext uri="{FF2B5EF4-FFF2-40B4-BE49-F238E27FC236}">
                      <a16:creationId xmlns:a16="http://schemas.microsoft.com/office/drawing/2014/main" id="{CCD0143B-2B75-B75D-2893-ACF2108FD6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10640" y="3620703"/>
                  <a:ext cx="2601461" cy="0"/>
                </a:xfrm>
                <a:prstGeom prst="straightConnector1">
                  <a:avLst/>
                </a:prstGeom>
                <a:ln w="28575">
                  <a:solidFill>
                    <a:srgbClr val="0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Đường nối Thẳng 17">
                  <a:extLst>
                    <a:ext uri="{FF2B5EF4-FFF2-40B4-BE49-F238E27FC236}">
                      <a16:creationId xmlns:a16="http://schemas.microsoft.com/office/drawing/2014/main" id="{532C8A6D-DE14-0467-32B5-89CB9429BE2A}"/>
                    </a:ext>
                  </a:extLst>
                </p:cNvPr>
                <p:cNvCxnSpPr/>
                <p:nvPr/>
              </p:nvCxnSpPr>
              <p:spPr>
                <a:xfrm>
                  <a:off x="1824836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Đường nối Thẳng 59">
                  <a:extLst>
                    <a:ext uri="{FF2B5EF4-FFF2-40B4-BE49-F238E27FC236}">
                      <a16:creationId xmlns:a16="http://schemas.microsoft.com/office/drawing/2014/main" id="{1587A0F8-6A58-E41A-9521-7798B38593D7}"/>
                    </a:ext>
                  </a:extLst>
                </p:cNvPr>
                <p:cNvCxnSpPr/>
                <p:nvPr/>
              </p:nvCxnSpPr>
              <p:spPr>
                <a:xfrm>
                  <a:off x="2333645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Đường nối Thẳng 61">
                  <a:extLst>
                    <a:ext uri="{FF2B5EF4-FFF2-40B4-BE49-F238E27FC236}">
                      <a16:creationId xmlns:a16="http://schemas.microsoft.com/office/drawing/2014/main" id="{71A71865-0684-82CF-6172-FA015A28BBC0}"/>
                    </a:ext>
                  </a:extLst>
                </p:cNvPr>
                <p:cNvCxnSpPr/>
                <p:nvPr/>
              </p:nvCxnSpPr>
              <p:spPr>
                <a:xfrm>
                  <a:off x="2843535" y="3528060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Đường nối Thẳng 62">
                  <a:extLst>
                    <a:ext uri="{FF2B5EF4-FFF2-40B4-BE49-F238E27FC236}">
                      <a16:creationId xmlns:a16="http://schemas.microsoft.com/office/drawing/2014/main" id="{EAF24E3D-741D-128C-72FC-A08B754CD650}"/>
                    </a:ext>
                  </a:extLst>
                </p:cNvPr>
                <p:cNvCxnSpPr/>
                <p:nvPr/>
              </p:nvCxnSpPr>
              <p:spPr>
                <a:xfrm>
                  <a:off x="3341375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Nhóm 106">
                <a:extLst>
                  <a:ext uri="{FF2B5EF4-FFF2-40B4-BE49-F238E27FC236}">
                    <a16:creationId xmlns:a16="http://schemas.microsoft.com/office/drawing/2014/main" id="{CB50D637-0A3E-8CC1-AB48-725ABCD2D232}"/>
                  </a:ext>
                </a:extLst>
              </p:cNvPr>
              <p:cNvGrpSpPr/>
              <p:nvPr/>
            </p:nvGrpSpPr>
            <p:grpSpPr>
              <a:xfrm>
                <a:off x="1355586" y="3668400"/>
                <a:ext cx="2459826" cy="422631"/>
                <a:chOff x="5142238" y="3628843"/>
                <a:chExt cx="2459826" cy="422631"/>
              </a:xfrm>
            </p:grpSpPr>
            <p:sp>
              <p:nvSpPr>
                <p:cNvPr id="108" name="Hộp Văn bản 107">
                  <a:extLst>
                    <a:ext uri="{FF2B5EF4-FFF2-40B4-BE49-F238E27FC236}">
                      <a16:creationId xmlns:a16="http://schemas.microsoft.com/office/drawing/2014/main" id="{C29320E3-463B-F6EC-C915-C88C9EBE6EEC}"/>
                    </a:ext>
                  </a:extLst>
                </p:cNvPr>
                <p:cNvSpPr txBox="1"/>
                <p:nvPr/>
              </p:nvSpPr>
              <p:spPr>
                <a:xfrm>
                  <a:off x="5142238" y="3651364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10</a:t>
                  </a:r>
                </a:p>
              </p:txBody>
            </p:sp>
            <p:sp>
              <p:nvSpPr>
                <p:cNvPr id="109" name="Hộp Văn bản 108">
                  <a:extLst>
                    <a:ext uri="{FF2B5EF4-FFF2-40B4-BE49-F238E27FC236}">
                      <a16:creationId xmlns:a16="http://schemas.microsoft.com/office/drawing/2014/main" id="{DEACF577-DAD6-DA4C-34B8-A296BA5A058A}"/>
                    </a:ext>
                  </a:extLst>
                </p:cNvPr>
                <p:cNvSpPr txBox="1"/>
                <p:nvPr/>
              </p:nvSpPr>
              <p:spPr>
                <a:xfrm>
                  <a:off x="5668485" y="3651364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20</a:t>
                  </a:r>
                </a:p>
              </p:txBody>
            </p:sp>
            <p:sp>
              <p:nvSpPr>
                <p:cNvPr id="110" name="Hộp Văn bản 109">
                  <a:extLst>
                    <a:ext uri="{FF2B5EF4-FFF2-40B4-BE49-F238E27FC236}">
                      <a16:creationId xmlns:a16="http://schemas.microsoft.com/office/drawing/2014/main" id="{5DC451B9-52F4-A7F1-939A-ADD5256D1173}"/>
                    </a:ext>
                  </a:extLst>
                </p:cNvPr>
                <p:cNvSpPr txBox="1"/>
                <p:nvPr/>
              </p:nvSpPr>
              <p:spPr>
                <a:xfrm>
                  <a:off x="6190598" y="3642904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30</a:t>
                  </a:r>
                </a:p>
              </p:txBody>
            </p:sp>
            <p:sp>
              <p:nvSpPr>
                <p:cNvPr id="111" name="Hộp Văn bản 110">
                  <a:extLst>
                    <a:ext uri="{FF2B5EF4-FFF2-40B4-BE49-F238E27FC236}">
                      <a16:creationId xmlns:a16="http://schemas.microsoft.com/office/drawing/2014/main" id="{582A82B7-C958-BBCE-AC15-4336B4B68273}"/>
                    </a:ext>
                  </a:extLst>
                </p:cNvPr>
                <p:cNvSpPr txBox="1"/>
                <p:nvPr/>
              </p:nvSpPr>
              <p:spPr>
                <a:xfrm>
                  <a:off x="6687664" y="3628843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40</a:t>
                  </a:r>
                </a:p>
              </p:txBody>
            </p:sp>
          </p:grpSp>
        </p:grp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A161DB88-5F23-65C6-1F3F-34FB0BB54706}"/>
              </a:ext>
            </a:extLst>
          </p:cNvPr>
          <p:cNvSpPr txBox="1"/>
          <p:nvPr/>
        </p:nvSpPr>
        <p:spPr>
          <a:xfrm>
            <a:off x="2746570" y="1966421"/>
            <a:ext cx="267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27</a:t>
            </a:r>
            <a:r>
              <a:rPr lang="en-US" sz="2800" dirty="0">
                <a:latin typeface="+mn-lt"/>
              </a:rPr>
              <a:t> hay </a:t>
            </a:r>
            <a:r>
              <a:rPr lang="en-US" sz="2800" b="1" dirty="0">
                <a:latin typeface="+mn-lt"/>
              </a:rPr>
              <a:t>33</a:t>
            </a:r>
            <a:r>
              <a:rPr lang="en-US" sz="2800" dirty="0">
                <a:latin typeface="+mn-lt"/>
              </a:rPr>
              <a:t>?</a:t>
            </a:r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37396FD9-AB3B-CAC8-4F94-7A5BA73B581A}"/>
              </a:ext>
            </a:extLst>
          </p:cNvPr>
          <p:cNvGrpSpPr/>
          <p:nvPr/>
        </p:nvGrpSpPr>
        <p:grpSpPr>
          <a:xfrm>
            <a:off x="4238283" y="2674999"/>
            <a:ext cx="751705" cy="937954"/>
            <a:chOff x="2626705" y="2791850"/>
            <a:chExt cx="569798" cy="791547"/>
          </a:xfrm>
        </p:grpSpPr>
        <p:cxnSp>
          <p:nvCxnSpPr>
            <p:cNvPr id="34" name="Đường kết nối Mũi tên Thẳng 33">
              <a:extLst>
                <a:ext uri="{FF2B5EF4-FFF2-40B4-BE49-F238E27FC236}">
                  <a16:creationId xmlns:a16="http://schemas.microsoft.com/office/drawing/2014/main" id="{F8DD7EAB-8C8A-AE61-FDD9-76463FACBC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1469" y="3196923"/>
              <a:ext cx="2697" cy="386474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id="{403208A6-354C-F7F9-53D0-F2FCFB3C4EB8}"/>
                </a:ext>
              </a:extLst>
            </p:cNvPr>
            <p:cNvSpPr/>
            <p:nvPr/>
          </p:nvSpPr>
          <p:spPr>
            <a:xfrm>
              <a:off x="2626705" y="2791850"/>
              <a:ext cx="569798" cy="3894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C953BEF3-EC23-8D96-77BB-CAAC9B7C58EB}"/>
              </a:ext>
            </a:extLst>
          </p:cNvPr>
          <p:cNvSpPr txBox="1"/>
          <p:nvPr/>
        </p:nvSpPr>
        <p:spPr>
          <a:xfrm>
            <a:off x="4298913" y="2681578"/>
            <a:ext cx="633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3D1"/>
                </a:solidFill>
                <a:latin typeface="+mn-lt"/>
              </a:rPr>
              <a:t>.?.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9A7FF444-A499-7D34-9E83-74D1CCAD3DA0}"/>
              </a:ext>
            </a:extLst>
          </p:cNvPr>
          <p:cNvSpPr txBox="1"/>
          <p:nvPr/>
        </p:nvSpPr>
        <p:spPr>
          <a:xfrm>
            <a:off x="4298913" y="2671471"/>
            <a:ext cx="633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3D1"/>
                </a:solidFill>
                <a:latin typeface="+mn-lt"/>
              </a:rPr>
              <a:t>27</a:t>
            </a:r>
          </a:p>
        </p:txBody>
      </p:sp>
      <p:pic>
        <p:nvPicPr>
          <p:cNvPr id="68" name="Hình ảnh 67">
            <a:extLst>
              <a:ext uri="{FF2B5EF4-FFF2-40B4-BE49-F238E27FC236}">
                <a16:creationId xmlns:a16="http://schemas.microsoft.com/office/drawing/2014/main" id="{192C0103-B247-BAF8-C491-CA2B06715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648" y="179339"/>
            <a:ext cx="2718838" cy="2529884"/>
          </a:xfrm>
          <a:prstGeom prst="rect">
            <a:avLst/>
          </a:prstGeom>
        </p:spPr>
      </p:pic>
      <p:grpSp>
        <p:nvGrpSpPr>
          <p:cNvPr id="69" name="Nhóm 68">
            <a:extLst>
              <a:ext uri="{FF2B5EF4-FFF2-40B4-BE49-F238E27FC236}">
                <a16:creationId xmlns:a16="http://schemas.microsoft.com/office/drawing/2014/main" id="{874D8C99-8172-0768-15D1-105B10EFC9D6}"/>
              </a:ext>
            </a:extLst>
          </p:cNvPr>
          <p:cNvGrpSpPr/>
          <p:nvPr/>
        </p:nvGrpSpPr>
        <p:grpSpPr>
          <a:xfrm>
            <a:off x="740220" y="824647"/>
            <a:ext cx="3176495" cy="789312"/>
            <a:chOff x="1203157" y="685800"/>
            <a:chExt cx="3176495" cy="789312"/>
          </a:xfrm>
        </p:grpSpPr>
        <p:grpSp>
          <p:nvGrpSpPr>
            <p:cNvPr id="70" name="Nhóm 69">
              <a:extLst>
                <a:ext uri="{FF2B5EF4-FFF2-40B4-BE49-F238E27FC236}">
                  <a16:creationId xmlns:a16="http://schemas.microsoft.com/office/drawing/2014/main" id="{06E1774A-8A53-88D8-FC9D-CD8768323C50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72" name="Hình Bầu dục 71">
                <a:extLst>
                  <a:ext uri="{FF2B5EF4-FFF2-40B4-BE49-F238E27FC236}">
                    <a16:creationId xmlns:a16="http://schemas.microsoft.com/office/drawing/2014/main" id="{BB91FFDF-34DD-03D8-9E66-ED528163B7DE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28775F58-2E6F-D034-0AE5-6B671072F52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3</a:t>
                </a:r>
              </a:p>
            </p:txBody>
          </p:sp>
        </p:grp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18D1C37C-7357-FB7B-662A-A4610D8F12C1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2790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3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+mn-lt"/>
                </a:rPr>
                <a:t>Số</a:t>
              </a:r>
              <a:r>
                <a:rPr lang="en-US" sz="3600" b="1" dirty="0">
                  <a:latin typeface="+mn-lt"/>
                </a:rPr>
                <a:t>?</a:t>
              </a:r>
              <a:endParaRPr lang="en-US" sz="3600" dirty="0"/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EA382114-FAA0-3FF0-C8C6-C40FDB8D1045}"/>
              </a:ext>
            </a:extLst>
          </p:cNvPr>
          <p:cNvGrpSpPr/>
          <p:nvPr/>
        </p:nvGrpSpPr>
        <p:grpSpPr>
          <a:xfrm rot="10800000" flipH="1">
            <a:off x="1908915" y="1816732"/>
            <a:ext cx="4528086" cy="2630255"/>
            <a:chOff x="780264" y="1910286"/>
            <a:chExt cx="2857500" cy="1871318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CFF89109-407B-9305-07FF-42DCFCBD6931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906CF05-B8B3-C84D-184C-02F934B78063}"/>
                </a:ext>
              </a:extLst>
            </p:cNvPr>
            <p:cNvSpPr/>
            <p:nvPr/>
          </p:nvSpPr>
          <p:spPr>
            <a:xfrm>
              <a:off x="838275" y="1965425"/>
              <a:ext cx="2708163" cy="172682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30E4CF71-C848-0926-5712-1E1C40881DD8}"/>
              </a:ext>
            </a:extLst>
          </p:cNvPr>
          <p:cNvSpPr txBox="1"/>
          <p:nvPr/>
        </p:nvSpPr>
        <p:spPr>
          <a:xfrm>
            <a:off x="1856120" y="1910525"/>
            <a:ext cx="1852533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b)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CCE315E5-4081-F5F5-5FC4-7327D7E9B1D1}"/>
              </a:ext>
            </a:extLst>
          </p:cNvPr>
          <p:cNvGrpSpPr/>
          <p:nvPr/>
        </p:nvGrpSpPr>
        <p:grpSpPr>
          <a:xfrm>
            <a:off x="2522306" y="3456256"/>
            <a:ext cx="3401715" cy="608594"/>
            <a:chOff x="5106716" y="3522946"/>
            <a:chExt cx="2601461" cy="533433"/>
          </a:xfrm>
        </p:grpSpPr>
        <p:grpSp>
          <p:nvGrpSpPr>
            <p:cNvPr id="89" name="Nhóm 88">
              <a:extLst>
                <a:ext uri="{FF2B5EF4-FFF2-40B4-BE49-F238E27FC236}">
                  <a16:creationId xmlns:a16="http://schemas.microsoft.com/office/drawing/2014/main" id="{402AD36C-BAAD-5C19-3AA2-937DAF7C89B3}"/>
                </a:ext>
              </a:extLst>
            </p:cNvPr>
            <p:cNvGrpSpPr/>
            <p:nvPr/>
          </p:nvGrpSpPr>
          <p:grpSpPr>
            <a:xfrm>
              <a:off x="5106716" y="3522946"/>
              <a:ext cx="2601461" cy="215967"/>
              <a:chOff x="1310640" y="3517833"/>
              <a:chExt cx="2601461" cy="215967"/>
            </a:xfrm>
          </p:grpSpPr>
          <p:cxnSp>
            <p:nvCxnSpPr>
              <p:cNvPr id="99" name="Đường kết nối Mũi tên Thẳng 98">
                <a:extLst>
                  <a:ext uri="{FF2B5EF4-FFF2-40B4-BE49-F238E27FC236}">
                    <a16:creationId xmlns:a16="http://schemas.microsoft.com/office/drawing/2014/main" id="{E10ECA8A-7E46-6462-A244-F8AFA88FC3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0640" y="3620703"/>
                <a:ext cx="2601461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Đường nối Thẳng 99">
                <a:extLst>
                  <a:ext uri="{FF2B5EF4-FFF2-40B4-BE49-F238E27FC236}">
                    <a16:creationId xmlns:a16="http://schemas.microsoft.com/office/drawing/2014/main" id="{8B962266-15AA-1A82-2EF1-5BBE56F32B81}"/>
                  </a:ext>
                </a:extLst>
              </p:cNvPr>
              <p:cNvCxnSpPr/>
              <p:nvPr/>
            </p:nvCxnSpPr>
            <p:spPr>
              <a:xfrm>
                <a:off x="1824836" y="3517833"/>
                <a:ext cx="0" cy="20574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Đường nối Thẳng 100">
                <a:extLst>
                  <a:ext uri="{FF2B5EF4-FFF2-40B4-BE49-F238E27FC236}">
                    <a16:creationId xmlns:a16="http://schemas.microsoft.com/office/drawing/2014/main" id="{F4EDB745-8911-76F4-F82C-ABBA373DA909}"/>
                  </a:ext>
                </a:extLst>
              </p:cNvPr>
              <p:cNvCxnSpPr/>
              <p:nvPr/>
            </p:nvCxnSpPr>
            <p:spPr>
              <a:xfrm>
                <a:off x="2333645" y="3517833"/>
                <a:ext cx="0" cy="20574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Đường nối Thẳng 101">
                <a:extLst>
                  <a:ext uri="{FF2B5EF4-FFF2-40B4-BE49-F238E27FC236}">
                    <a16:creationId xmlns:a16="http://schemas.microsoft.com/office/drawing/2014/main" id="{826BE2A8-BA06-AAC0-0A1E-C3311B181398}"/>
                  </a:ext>
                </a:extLst>
              </p:cNvPr>
              <p:cNvCxnSpPr/>
              <p:nvPr/>
            </p:nvCxnSpPr>
            <p:spPr>
              <a:xfrm>
                <a:off x="2843535" y="3528060"/>
                <a:ext cx="0" cy="20574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Đường nối Thẳng 102">
                <a:extLst>
                  <a:ext uri="{FF2B5EF4-FFF2-40B4-BE49-F238E27FC236}">
                    <a16:creationId xmlns:a16="http://schemas.microsoft.com/office/drawing/2014/main" id="{EB6768B3-08C3-5524-5E5B-13215535ECF9}"/>
                  </a:ext>
                </a:extLst>
              </p:cNvPr>
              <p:cNvCxnSpPr/>
              <p:nvPr/>
            </p:nvCxnSpPr>
            <p:spPr>
              <a:xfrm>
                <a:off x="3341375" y="3517833"/>
                <a:ext cx="0" cy="20574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B17751DD-8824-3E2E-50E1-BD950711A26A}"/>
                </a:ext>
              </a:extLst>
            </p:cNvPr>
            <p:cNvGrpSpPr/>
            <p:nvPr/>
          </p:nvGrpSpPr>
          <p:grpSpPr>
            <a:xfrm>
              <a:off x="5164486" y="3643786"/>
              <a:ext cx="2445189" cy="412593"/>
              <a:chOff x="5155062" y="3511299"/>
              <a:chExt cx="2445189" cy="412593"/>
            </a:xfrm>
          </p:grpSpPr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4984242-5556-2542-1514-E08879E85374}"/>
                  </a:ext>
                </a:extLst>
              </p:cNvPr>
              <p:cNvSpPr txBox="1"/>
              <p:nvPr/>
            </p:nvSpPr>
            <p:spPr>
              <a:xfrm>
                <a:off x="5155062" y="3520529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+mn-lt"/>
                  </a:rPr>
                  <a:t>200</a:t>
                </a:r>
              </a:p>
            </p:txBody>
          </p:sp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C1E419A6-186B-6ACA-A0C9-990D99C6C07A}"/>
                  </a:ext>
                </a:extLst>
              </p:cNvPr>
              <p:cNvSpPr txBox="1"/>
              <p:nvPr/>
            </p:nvSpPr>
            <p:spPr>
              <a:xfrm>
                <a:off x="5652128" y="3513676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+mn-lt"/>
                  </a:rPr>
                  <a:t>300</a:t>
                </a:r>
              </a:p>
            </p:txBody>
          </p:sp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7DE23464-662B-9AB5-2D75-0F84798DDF01}"/>
                  </a:ext>
                </a:extLst>
              </p:cNvPr>
              <p:cNvSpPr txBox="1"/>
              <p:nvPr/>
            </p:nvSpPr>
            <p:spPr>
              <a:xfrm>
                <a:off x="6173314" y="3523782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+mn-lt"/>
                  </a:rPr>
                  <a:t>400</a:t>
                </a:r>
              </a:p>
            </p:txBody>
          </p:sp>
          <p:sp>
            <p:nvSpPr>
              <p:cNvPr id="106" name="Hộp Văn bản 105">
                <a:extLst>
                  <a:ext uri="{FF2B5EF4-FFF2-40B4-BE49-F238E27FC236}">
                    <a16:creationId xmlns:a16="http://schemas.microsoft.com/office/drawing/2014/main" id="{4C60BD97-FF94-8764-7E79-1B61581E2A79}"/>
                  </a:ext>
                </a:extLst>
              </p:cNvPr>
              <p:cNvSpPr txBox="1"/>
              <p:nvPr/>
            </p:nvSpPr>
            <p:spPr>
              <a:xfrm>
                <a:off x="6685851" y="3511299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+mn-lt"/>
                  </a:rPr>
                  <a:t>500</a:t>
                </a:r>
              </a:p>
            </p:txBody>
          </p:sp>
        </p:grpSp>
      </p:grpSp>
      <p:sp>
        <p:nvSpPr>
          <p:cNvPr id="112" name="Hộp Văn bản 111">
            <a:extLst>
              <a:ext uri="{FF2B5EF4-FFF2-40B4-BE49-F238E27FC236}">
                <a16:creationId xmlns:a16="http://schemas.microsoft.com/office/drawing/2014/main" id="{9A5EF38F-959D-E177-9698-DE5EF0711617}"/>
              </a:ext>
            </a:extLst>
          </p:cNvPr>
          <p:cNvSpPr txBox="1"/>
          <p:nvPr/>
        </p:nvSpPr>
        <p:spPr>
          <a:xfrm>
            <a:off x="2875827" y="2013470"/>
            <a:ext cx="2656195" cy="52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280</a:t>
            </a:r>
            <a:r>
              <a:rPr lang="en-US" sz="2400" dirty="0">
                <a:latin typeface="+mn-lt"/>
              </a:rPr>
              <a:t> hay </a:t>
            </a:r>
            <a:r>
              <a:rPr lang="en-US" sz="2400" b="1" dirty="0">
                <a:latin typeface="+mn-lt"/>
              </a:rPr>
              <a:t>320</a:t>
            </a:r>
            <a:r>
              <a:rPr lang="en-US" sz="2400" dirty="0">
                <a:latin typeface="+mn-lt"/>
              </a:rPr>
              <a:t>?</a:t>
            </a:r>
          </a:p>
        </p:txBody>
      </p:sp>
      <p:grpSp>
        <p:nvGrpSpPr>
          <p:cNvPr id="114" name="Nhóm 113">
            <a:extLst>
              <a:ext uri="{FF2B5EF4-FFF2-40B4-BE49-F238E27FC236}">
                <a16:creationId xmlns:a16="http://schemas.microsoft.com/office/drawing/2014/main" id="{38B8DD5B-D5C9-4D50-284E-2AADAB00FC49}"/>
              </a:ext>
            </a:extLst>
          </p:cNvPr>
          <p:cNvGrpSpPr/>
          <p:nvPr/>
        </p:nvGrpSpPr>
        <p:grpSpPr>
          <a:xfrm>
            <a:off x="3658734" y="2665775"/>
            <a:ext cx="784769" cy="928370"/>
            <a:chOff x="2461778" y="2668738"/>
            <a:chExt cx="600152" cy="813717"/>
          </a:xfrm>
        </p:grpSpPr>
        <p:cxnSp>
          <p:nvCxnSpPr>
            <p:cNvPr id="116" name="Đường kết nối Mũi tên Thẳng 115">
              <a:extLst>
                <a:ext uri="{FF2B5EF4-FFF2-40B4-BE49-F238E27FC236}">
                  <a16:creationId xmlns:a16="http://schemas.microsoft.com/office/drawing/2014/main" id="{13BA4DA8-7FF6-7B32-89D8-54EB57AA06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9765" y="3084829"/>
              <a:ext cx="0" cy="397626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Hình chữ nhật 116">
              <a:extLst>
                <a:ext uri="{FF2B5EF4-FFF2-40B4-BE49-F238E27FC236}">
                  <a16:creationId xmlns:a16="http://schemas.microsoft.com/office/drawing/2014/main" id="{A29F6666-DAD1-D8F5-F247-9CE75B8C450F}"/>
                </a:ext>
              </a:extLst>
            </p:cNvPr>
            <p:cNvSpPr/>
            <p:nvPr/>
          </p:nvSpPr>
          <p:spPr>
            <a:xfrm>
              <a:off x="2461778" y="2668738"/>
              <a:ext cx="600152" cy="41917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Hộp Văn bản 114">
            <a:extLst>
              <a:ext uri="{FF2B5EF4-FFF2-40B4-BE49-F238E27FC236}">
                <a16:creationId xmlns:a16="http://schemas.microsoft.com/office/drawing/2014/main" id="{7EA3C321-E0E7-C772-F859-90D322D3C338}"/>
              </a:ext>
            </a:extLst>
          </p:cNvPr>
          <p:cNvSpPr txBox="1"/>
          <p:nvPr/>
        </p:nvSpPr>
        <p:spPr>
          <a:xfrm>
            <a:off x="3705144" y="2699721"/>
            <a:ext cx="691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3D1"/>
                </a:solidFill>
                <a:latin typeface="+mn-lt"/>
              </a:rPr>
              <a:t>.?.</a:t>
            </a:r>
          </a:p>
        </p:txBody>
      </p:sp>
      <p:sp>
        <p:nvSpPr>
          <p:cNvPr id="81" name="Hộp Văn bản 80">
            <a:extLst>
              <a:ext uri="{FF2B5EF4-FFF2-40B4-BE49-F238E27FC236}">
                <a16:creationId xmlns:a16="http://schemas.microsoft.com/office/drawing/2014/main" id="{418145A7-1CF2-90B5-F166-87DE6DD312D1}"/>
              </a:ext>
            </a:extLst>
          </p:cNvPr>
          <p:cNvSpPr txBox="1"/>
          <p:nvPr/>
        </p:nvSpPr>
        <p:spPr>
          <a:xfrm>
            <a:off x="3705144" y="2691035"/>
            <a:ext cx="691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3D1"/>
                </a:solidFill>
                <a:latin typeface="+mn-lt"/>
              </a:rPr>
              <a:t>320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8DED336-9F5E-2CE9-C033-65AF0F9D6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259" y="104661"/>
            <a:ext cx="2718838" cy="2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545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8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13614"/>
            <a:chOff x="1488002" y="1234446"/>
            <a:chExt cx="1678284" cy="1313614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13614"/>
              <a:chOff x="1280474" y="1105736"/>
              <a:chExt cx="1678284" cy="1313614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257188" y="2992757"/>
            <a:ext cx="1993583" cy="1332851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77932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3087124" y="3902526"/>
            <a:ext cx="656208" cy="661916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4355706" y="2476056"/>
            <a:ext cx="656208" cy="661916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6127591" y="2447693"/>
            <a:ext cx="656208" cy="661916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6134342" y="2519578"/>
            <a:ext cx="607120" cy="577549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4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5149575" y="1065791"/>
            <a:ext cx="2132870" cy="1366968"/>
            <a:chOff x="5126861" y="1058966"/>
            <a:chExt cx="2132870" cy="1366968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6314872" cy="789312"/>
            <a:chOff x="1203157" y="685800"/>
            <a:chExt cx="6314872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FFFF"/>
                    </a:solidFill>
                    <a:latin typeface="+mn-lt"/>
                  </a:rPr>
                  <a:t>4</a:t>
                </a:r>
                <a:endParaRPr lang="en-US" sz="4400" b="1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858878" y="806992"/>
              <a:ext cx="565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+mn-lt"/>
                </a:rPr>
                <a:t>C</a:t>
              </a:r>
              <a:r>
                <a:rPr lang="vi-VN" sz="3200" b="1" dirty="0">
                  <a:latin typeface="+mn-lt"/>
                </a:rPr>
                <a:t>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đúng</a:t>
              </a:r>
              <a:r>
                <a:rPr lang="vi-VN" sz="3200" b="1" dirty="0">
                  <a:latin typeface="+mn-lt"/>
                </a:rPr>
                <a:t>, câu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sai</a:t>
              </a:r>
              <a:r>
                <a:rPr lang="en-US" sz="3200" b="1" dirty="0">
                  <a:latin typeface="+mn-lt"/>
                </a:rPr>
                <a:t>?</a:t>
              </a:r>
              <a:endParaRPr lang="en-US" sz="3200" dirty="0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46EB0968-B3EE-FA71-B961-6E278853DCE9}"/>
              </a:ext>
            </a:extLst>
          </p:cNvPr>
          <p:cNvGrpSpPr/>
          <p:nvPr/>
        </p:nvGrpSpPr>
        <p:grpSpPr>
          <a:xfrm>
            <a:off x="248104" y="1939736"/>
            <a:ext cx="6298763" cy="584775"/>
            <a:chOff x="333829" y="1860452"/>
            <a:chExt cx="6298763" cy="584775"/>
          </a:xfrm>
        </p:grpSpPr>
        <p:sp>
          <p:nvSpPr>
            <p:cNvPr id="79" name="Hộp Văn bản 78">
              <a:extLst>
                <a:ext uri="{FF2B5EF4-FFF2-40B4-BE49-F238E27FC236}">
                  <a16:creationId xmlns:a16="http://schemas.microsoft.com/office/drawing/2014/main" id="{309987A4-3623-A7C7-4CC1-32748258EF2B}"/>
                </a:ext>
              </a:extLst>
            </p:cNvPr>
            <p:cNvSpPr txBox="1"/>
            <p:nvPr/>
          </p:nvSpPr>
          <p:spPr>
            <a:xfrm>
              <a:off x="333829" y="1860452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a)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E7E0FB8-5C16-BF0A-ECEE-CC8C1C3F28AD}"/>
                </a:ext>
              </a:extLst>
            </p:cNvPr>
            <p:cNvSpPr txBox="1"/>
            <p:nvPr/>
          </p:nvSpPr>
          <p:spPr>
            <a:xfrm>
              <a:off x="973441" y="1921097"/>
              <a:ext cx="565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621 </a:t>
              </a:r>
              <a:r>
                <a:rPr lang="vi-VN" sz="2800" dirty="0" err="1">
                  <a:latin typeface="+mn-lt"/>
                </a:rPr>
                <a:t>gồm</a:t>
              </a:r>
              <a:r>
                <a:rPr lang="vi-VN" sz="2800" dirty="0">
                  <a:latin typeface="+mn-lt"/>
                </a:rPr>
                <a:t> 1 trăm, 2 </a:t>
              </a:r>
              <a:r>
                <a:rPr lang="vi-VN" sz="2800" dirty="0" err="1">
                  <a:latin typeface="+mn-lt"/>
                </a:rPr>
                <a:t>chục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và</a:t>
              </a:r>
              <a:r>
                <a:rPr lang="vi-VN" sz="2800" dirty="0">
                  <a:latin typeface="+mn-lt"/>
                </a:rPr>
                <a:t> 6 đơn </a:t>
              </a:r>
              <a:r>
                <a:rPr lang="vi-VN" sz="2800" dirty="0" err="1">
                  <a:latin typeface="+mn-lt"/>
                </a:rPr>
                <a:t>vị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E2AADDEB-ED57-AE31-2303-C7F1D7EBC457}"/>
              </a:ext>
            </a:extLst>
          </p:cNvPr>
          <p:cNvGrpSpPr/>
          <p:nvPr/>
        </p:nvGrpSpPr>
        <p:grpSpPr>
          <a:xfrm>
            <a:off x="248104" y="2581564"/>
            <a:ext cx="6298763" cy="584775"/>
            <a:chOff x="333829" y="1860452"/>
            <a:chExt cx="6298763" cy="584775"/>
          </a:xfrm>
        </p:grpSpPr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A3E29B2B-A225-CC5E-4B49-F4FD435C08E4}"/>
                </a:ext>
              </a:extLst>
            </p:cNvPr>
            <p:cNvSpPr txBox="1"/>
            <p:nvPr/>
          </p:nvSpPr>
          <p:spPr>
            <a:xfrm>
              <a:off x="333829" y="1860452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+mn-lt"/>
                </a:rPr>
                <a:t>b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10CCE0AA-19D3-FE95-A207-CA8A7AAE6FC1}"/>
                </a:ext>
              </a:extLst>
            </p:cNvPr>
            <p:cNvSpPr txBox="1"/>
            <p:nvPr/>
          </p:nvSpPr>
          <p:spPr>
            <a:xfrm>
              <a:off x="973441" y="1921097"/>
              <a:ext cx="565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621 </a:t>
              </a:r>
              <a:r>
                <a:rPr lang="vi-VN" sz="2800" dirty="0" err="1">
                  <a:latin typeface="+mn-lt"/>
                </a:rPr>
                <a:t>gồm</a:t>
              </a:r>
              <a:r>
                <a:rPr lang="vi-VN" sz="2800" dirty="0">
                  <a:latin typeface="+mn-lt"/>
                </a:rPr>
                <a:t> 6 trăm, 2 </a:t>
              </a:r>
              <a:r>
                <a:rPr lang="vi-VN" sz="2800" dirty="0" err="1">
                  <a:latin typeface="+mn-lt"/>
                </a:rPr>
                <a:t>chục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và</a:t>
              </a:r>
              <a:r>
                <a:rPr lang="vi-VN" sz="2800" dirty="0">
                  <a:latin typeface="+mn-lt"/>
                </a:rPr>
                <a:t> 1 đơn </a:t>
              </a:r>
              <a:r>
                <a:rPr lang="vi-VN" sz="2800" dirty="0" err="1">
                  <a:latin typeface="+mn-lt"/>
                </a:rPr>
                <a:t>vị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7ABC5816-0D54-4169-7C71-84C132D07307}"/>
              </a:ext>
            </a:extLst>
          </p:cNvPr>
          <p:cNvGrpSpPr/>
          <p:nvPr/>
        </p:nvGrpSpPr>
        <p:grpSpPr>
          <a:xfrm>
            <a:off x="139659" y="3283127"/>
            <a:ext cx="7470412" cy="1025680"/>
            <a:chOff x="342990" y="1886684"/>
            <a:chExt cx="6183210" cy="1025680"/>
          </a:xfrm>
        </p:grpSpPr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id="{F2A42242-62E5-892E-996A-07792EA9A0F9}"/>
                </a:ext>
              </a:extLst>
            </p:cNvPr>
            <p:cNvSpPr txBox="1"/>
            <p:nvPr/>
          </p:nvSpPr>
          <p:spPr>
            <a:xfrm>
              <a:off x="342990" y="1886684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E590C5DE-EAF6-C862-BF21-DCDE79A13D4E}"/>
                </a:ext>
              </a:extLst>
            </p:cNvPr>
            <p:cNvSpPr txBox="1"/>
            <p:nvPr/>
          </p:nvSpPr>
          <p:spPr>
            <a:xfrm>
              <a:off x="865303" y="1958257"/>
              <a:ext cx="56608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162, 216, 612, 621 </a:t>
              </a:r>
              <a:r>
                <a:rPr lang="vi-VN" sz="2800" dirty="0" err="1">
                  <a:latin typeface="+mn-lt"/>
                </a:rPr>
                <a:t>là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các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số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được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sắp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xếp</a:t>
              </a:r>
              <a:r>
                <a:rPr lang="vi-VN" sz="2800" dirty="0">
                  <a:latin typeface="+mn-lt"/>
                </a:rPr>
                <a:t> theo </a:t>
              </a:r>
              <a:r>
                <a:rPr lang="vi-VN" sz="2800" dirty="0" err="1">
                  <a:latin typeface="+mn-lt"/>
                </a:rPr>
                <a:t>thứ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tự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từ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bé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đến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lớn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121" name="Nhóm 120">
            <a:extLst>
              <a:ext uri="{FF2B5EF4-FFF2-40B4-BE49-F238E27FC236}">
                <a16:creationId xmlns:a16="http://schemas.microsoft.com/office/drawing/2014/main" id="{CAB6D40D-2BA5-8854-09D9-E5A3A260EB55}"/>
              </a:ext>
            </a:extLst>
          </p:cNvPr>
          <p:cNvGrpSpPr/>
          <p:nvPr/>
        </p:nvGrpSpPr>
        <p:grpSpPr>
          <a:xfrm>
            <a:off x="6428844" y="446577"/>
            <a:ext cx="2639735" cy="1589768"/>
            <a:chOff x="-4360922" y="2799847"/>
            <a:chExt cx="6264557" cy="3142428"/>
          </a:xfrm>
        </p:grpSpPr>
        <p:grpSp>
          <p:nvGrpSpPr>
            <p:cNvPr id="122" name="Nhóm 121">
              <a:extLst>
                <a:ext uri="{FF2B5EF4-FFF2-40B4-BE49-F238E27FC236}">
                  <a16:creationId xmlns:a16="http://schemas.microsoft.com/office/drawing/2014/main" id="{529B7662-353F-D916-873A-43B981E447BC}"/>
                </a:ext>
              </a:extLst>
            </p:cNvPr>
            <p:cNvGrpSpPr/>
            <p:nvPr/>
          </p:nvGrpSpPr>
          <p:grpSpPr>
            <a:xfrm>
              <a:off x="-2056444" y="2917556"/>
              <a:ext cx="2661035" cy="2907010"/>
              <a:chOff x="978943" y="3574909"/>
              <a:chExt cx="2757241" cy="3102628"/>
            </a:xfrm>
          </p:grpSpPr>
          <p:pic>
            <p:nvPicPr>
              <p:cNvPr id="133" name="Hình ảnh 132">
                <a:extLst>
                  <a:ext uri="{FF2B5EF4-FFF2-40B4-BE49-F238E27FC236}">
                    <a16:creationId xmlns:a16="http://schemas.microsoft.com/office/drawing/2014/main" id="{E5377E3E-6A27-28CB-E320-97B4A5114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943" y="3574909"/>
                <a:ext cx="2757241" cy="3102628"/>
              </a:xfrm>
              <a:prstGeom prst="rect">
                <a:avLst/>
              </a:prstGeom>
            </p:spPr>
          </p:pic>
          <p:sp>
            <p:nvSpPr>
              <p:cNvPr id="134" name="Hình chữ nhật 133">
                <a:extLst>
                  <a:ext uri="{FF2B5EF4-FFF2-40B4-BE49-F238E27FC236}">
                    <a16:creationId xmlns:a16="http://schemas.microsoft.com/office/drawing/2014/main" id="{1B8947B5-85C2-5F75-1FE5-E723FEC66A9F}"/>
                  </a:ext>
                </a:extLst>
              </p:cNvPr>
              <p:cNvSpPr/>
              <p:nvPr/>
            </p:nvSpPr>
            <p:spPr>
              <a:xfrm>
                <a:off x="2006385" y="5408499"/>
                <a:ext cx="710369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Nhóm 122">
              <a:extLst>
                <a:ext uri="{FF2B5EF4-FFF2-40B4-BE49-F238E27FC236}">
                  <a16:creationId xmlns:a16="http://schemas.microsoft.com/office/drawing/2014/main" id="{EFD542E9-A2B2-B113-95EE-290CE7F67C7C}"/>
                </a:ext>
              </a:extLst>
            </p:cNvPr>
            <p:cNvGrpSpPr/>
            <p:nvPr/>
          </p:nvGrpSpPr>
          <p:grpSpPr>
            <a:xfrm>
              <a:off x="-4360922" y="2799847"/>
              <a:ext cx="6264557" cy="3142428"/>
              <a:chOff x="-4207454" y="1488755"/>
              <a:chExt cx="6264557" cy="3142428"/>
            </a:xfrm>
          </p:grpSpPr>
          <p:grpSp>
            <p:nvGrpSpPr>
              <p:cNvPr id="124" name="Nhóm 123">
                <a:extLst>
                  <a:ext uri="{FF2B5EF4-FFF2-40B4-BE49-F238E27FC236}">
                    <a16:creationId xmlns:a16="http://schemas.microsoft.com/office/drawing/2014/main" id="{EE07C609-4ADF-137B-5722-413948C56B95}"/>
                  </a:ext>
                </a:extLst>
              </p:cNvPr>
              <p:cNvGrpSpPr/>
              <p:nvPr/>
            </p:nvGrpSpPr>
            <p:grpSpPr>
              <a:xfrm>
                <a:off x="-2871217" y="1546066"/>
                <a:ext cx="2486025" cy="2934589"/>
                <a:chOff x="122129" y="2254525"/>
                <a:chExt cx="2486025" cy="2934589"/>
              </a:xfrm>
            </p:grpSpPr>
            <p:pic>
              <p:nvPicPr>
                <p:cNvPr id="131" name="Hình ảnh 130" descr="Ảnh có chứa văn bản, đồ chơi, đồ họa véc-tơ, búp bê&#10;&#10;Mô tả được tạo tự động">
                  <a:extLst>
                    <a:ext uri="{FF2B5EF4-FFF2-40B4-BE49-F238E27FC236}">
                      <a16:creationId xmlns:a16="http://schemas.microsoft.com/office/drawing/2014/main" id="{181B8393-4A27-3D4D-AEEA-F5DEDE4DC4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2129" y="2254525"/>
                  <a:ext cx="2486025" cy="2934589"/>
                </a:xfrm>
                <a:prstGeom prst="rect">
                  <a:avLst/>
                </a:prstGeom>
              </p:spPr>
            </p:pic>
            <p:sp>
              <p:nvSpPr>
                <p:cNvPr id="132" name="Hình chữ nhật 131">
                  <a:extLst>
                    <a:ext uri="{FF2B5EF4-FFF2-40B4-BE49-F238E27FC236}">
                      <a16:creationId xmlns:a16="http://schemas.microsoft.com/office/drawing/2014/main" id="{7B428944-D544-EC36-60BF-3D24ADFFB7F7}"/>
                    </a:ext>
                  </a:extLst>
                </p:cNvPr>
                <p:cNvSpPr/>
                <p:nvPr/>
              </p:nvSpPr>
              <p:spPr>
                <a:xfrm>
                  <a:off x="1009956" y="4068238"/>
                  <a:ext cx="710369" cy="137899"/>
                </a:xfrm>
                <a:prstGeom prst="rect">
                  <a:avLst/>
                </a:prstGeom>
                <a:solidFill>
                  <a:srgbClr val="4545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5" name="Nhóm 124">
                <a:extLst>
                  <a:ext uri="{FF2B5EF4-FFF2-40B4-BE49-F238E27FC236}">
                    <a16:creationId xmlns:a16="http://schemas.microsoft.com/office/drawing/2014/main" id="{48066455-0150-E47E-A25E-317C1954E84B}"/>
                  </a:ext>
                </a:extLst>
              </p:cNvPr>
              <p:cNvGrpSpPr/>
              <p:nvPr/>
            </p:nvGrpSpPr>
            <p:grpSpPr>
              <a:xfrm>
                <a:off x="-843601" y="1488755"/>
                <a:ext cx="2900704" cy="3142428"/>
                <a:chOff x="-718619" y="1379830"/>
                <a:chExt cx="2900704" cy="3142428"/>
              </a:xfrm>
            </p:grpSpPr>
            <p:pic>
              <p:nvPicPr>
                <p:cNvPr id="129" name="Hình ảnh 128">
                  <a:extLst>
                    <a:ext uri="{FF2B5EF4-FFF2-40B4-BE49-F238E27FC236}">
                      <a16:creationId xmlns:a16="http://schemas.microsoft.com/office/drawing/2014/main" id="{3C05340D-56F6-BC55-B883-91BD1B1937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flipH="1">
                  <a:off x="-718619" y="1379830"/>
                  <a:ext cx="2900704" cy="3142428"/>
                </a:xfrm>
                <a:prstGeom prst="rect">
                  <a:avLst/>
                </a:prstGeom>
              </p:spPr>
            </p:pic>
            <p:sp>
              <p:nvSpPr>
                <p:cNvPr id="130" name="Hình chữ nhật 129">
                  <a:extLst>
                    <a:ext uri="{FF2B5EF4-FFF2-40B4-BE49-F238E27FC236}">
                      <a16:creationId xmlns:a16="http://schemas.microsoft.com/office/drawing/2014/main" id="{1D6FC3CD-F339-925E-D843-D731B2E4CEC0}"/>
                    </a:ext>
                  </a:extLst>
                </p:cNvPr>
                <p:cNvSpPr/>
                <p:nvPr/>
              </p:nvSpPr>
              <p:spPr>
                <a:xfrm>
                  <a:off x="233346" y="3228407"/>
                  <a:ext cx="731875" cy="205356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6" name="Nhóm 125">
                <a:extLst>
                  <a:ext uri="{FF2B5EF4-FFF2-40B4-BE49-F238E27FC236}">
                    <a16:creationId xmlns:a16="http://schemas.microsoft.com/office/drawing/2014/main" id="{5F1BD901-E8EE-D4AF-ACF0-506482643C33}"/>
                  </a:ext>
                </a:extLst>
              </p:cNvPr>
              <p:cNvGrpSpPr/>
              <p:nvPr/>
            </p:nvGrpSpPr>
            <p:grpSpPr>
              <a:xfrm>
                <a:off x="-4207454" y="1501382"/>
                <a:ext cx="2885220" cy="3075978"/>
                <a:chOff x="112118" y="1729800"/>
                <a:chExt cx="2885220" cy="3075978"/>
              </a:xfrm>
            </p:grpSpPr>
            <p:pic>
              <p:nvPicPr>
                <p:cNvPr id="127" name="Hình ảnh 126" descr="Ảnh có chứa văn bản, đồ họa véc-tơ, đồ chơi&#10;&#10;Mô tả được tạo tự động">
                  <a:extLst>
                    <a:ext uri="{FF2B5EF4-FFF2-40B4-BE49-F238E27FC236}">
                      <a16:creationId xmlns:a16="http://schemas.microsoft.com/office/drawing/2014/main" id="{268DA79F-3683-DAA6-8CEF-961358F053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2118" y="1729800"/>
                  <a:ext cx="2885220" cy="3075978"/>
                </a:xfrm>
                <a:prstGeom prst="rect">
                  <a:avLst/>
                </a:prstGeom>
              </p:spPr>
            </p:pic>
            <p:sp>
              <p:nvSpPr>
                <p:cNvPr id="128" name="Hình chữ nhật 127">
                  <a:extLst>
                    <a:ext uri="{FF2B5EF4-FFF2-40B4-BE49-F238E27FC236}">
                      <a16:creationId xmlns:a16="http://schemas.microsoft.com/office/drawing/2014/main" id="{A040900A-28AF-A2AC-3152-ED2C41CF4F99}"/>
                    </a:ext>
                  </a:extLst>
                </p:cNvPr>
                <p:cNvSpPr/>
                <p:nvPr/>
              </p:nvSpPr>
              <p:spPr>
                <a:xfrm>
                  <a:off x="1372162" y="3552866"/>
                  <a:ext cx="729688" cy="212684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37775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399554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ECB7D4A-05B8-3D3F-8AA2-C65A5F35D2F8}"/>
              </a:ext>
            </a:extLst>
          </p:cNvPr>
          <p:cNvSpPr txBox="1"/>
          <p:nvPr/>
        </p:nvSpPr>
        <p:spPr>
          <a:xfrm>
            <a:off x="1551573" y="594892"/>
            <a:ext cx="5659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err="1">
                <a:solidFill>
                  <a:srgbClr val="0083D1"/>
                </a:solidFill>
                <a:latin typeface="+mn-lt"/>
              </a:rPr>
              <a:t>Ví</a:t>
            </a:r>
            <a:r>
              <a:rPr lang="vi-VN" sz="4000" b="1" dirty="0">
                <a:solidFill>
                  <a:srgbClr val="0083D1"/>
                </a:solidFill>
                <a:latin typeface="+mn-lt"/>
              </a:rPr>
              <a:t> </a:t>
            </a:r>
            <a:r>
              <a:rPr lang="vi-VN" sz="4000" b="1" dirty="0" err="1">
                <a:solidFill>
                  <a:srgbClr val="0083D1"/>
                </a:solidFill>
                <a:latin typeface="+mn-lt"/>
              </a:rPr>
              <a:t>dụ</a:t>
            </a:r>
            <a:endParaRPr lang="en-US" sz="4000" dirty="0">
              <a:solidFill>
                <a:srgbClr val="0083D1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E7E0FB8-5C16-BF0A-ECEE-CC8C1C3F28AD}"/>
              </a:ext>
            </a:extLst>
          </p:cNvPr>
          <p:cNvSpPr txBox="1"/>
          <p:nvPr/>
        </p:nvSpPr>
        <p:spPr>
          <a:xfrm>
            <a:off x="1321403" y="1297662"/>
            <a:ext cx="611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n-lt"/>
              </a:rPr>
              <a:t>532 </a:t>
            </a:r>
            <a:r>
              <a:rPr lang="vi-VN" sz="3200" dirty="0" err="1">
                <a:latin typeface="+mn-lt"/>
              </a:rPr>
              <a:t>gồm</a:t>
            </a:r>
            <a:r>
              <a:rPr lang="vi-VN" sz="3200" dirty="0">
                <a:latin typeface="+mn-lt"/>
              </a:rPr>
              <a:t> 5 trăm, 3 </a:t>
            </a:r>
            <a:r>
              <a:rPr lang="vi-VN" sz="3200" dirty="0" err="1">
                <a:latin typeface="+mn-lt"/>
              </a:rPr>
              <a:t>chục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và</a:t>
            </a:r>
            <a:r>
              <a:rPr lang="vi-VN" sz="3200" dirty="0">
                <a:latin typeface="+mn-lt"/>
              </a:rPr>
              <a:t> 4 đơn </a:t>
            </a:r>
            <a:r>
              <a:rPr lang="vi-VN" sz="3200" dirty="0" err="1">
                <a:latin typeface="+mn-lt"/>
              </a:rPr>
              <a:t>vị</a:t>
            </a:r>
            <a:endParaRPr lang="en-US" sz="3200" dirty="0">
              <a:latin typeface="+mn-lt"/>
            </a:endParaRPr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11EDAA-D2DF-5CE4-FBD9-4CC391BE7E79}"/>
              </a:ext>
            </a:extLst>
          </p:cNvPr>
          <p:cNvGrpSpPr/>
          <p:nvPr/>
        </p:nvGrpSpPr>
        <p:grpSpPr>
          <a:xfrm>
            <a:off x="69002" y="2200839"/>
            <a:ext cx="5961912" cy="2553825"/>
            <a:chOff x="1076784" y="2316001"/>
            <a:chExt cx="5961912" cy="255382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97E3231B-7644-9B83-699D-C690D9468A83}"/>
                </a:ext>
              </a:extLst>
            </p:cNvPr>
            <p:cNvGrpSpPr/>
            <p:nvPr/>
          </p:nvGrpSpPr>
          <p:grpSpPr>
            <a:xfrm>
              <a:off x="2408224" y="2425587"/>
              <a:ext cx="2232005" cy="2402395"/>
              <a:chOff x="1800029" y="2385822"/>
              <a:chExt cx="2232005" cy="2402395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0CF036FF-7888-2D16-D6DC-EB468A327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0029" y="2385822"/>
                <a:ext cx="2232005" cy="2402395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96BE74-B466-345E-47B5-67E212C47DE3}"/>
                  </a:ext>
                </a:extLst>
              </p:cNvPr>
              <p:cNvSpPr/>
              <p:nvPr/>
            </p:nvSpPr>
            <p:spPr>
              <a:xfrm>
                <a:off x="2628507" y="3820550"/>
                <a:ext cx="575048" cy="106777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986CE4C-3864-58D3-F150-C5E79053E9E1}"/>
                </a:ext>
              </a:extLst>
            </p:cNvPr>
            <p:cNvGrpSpPr/>
            <p:nvPr/>
          </p:nvGrpSpPr>
          <p:grpSpPr>
            <a:xfrm>
              <a:off x="3609827" y="2374423"/>
              <a:ext cx="2085211" cy="2425187"/>
              <a:chOff x="-77984" y="2254523"/>
              <a:chExt cx="2486025" cy="2934589"/>
            </a:xfrm>
          </p:grpSpPr>
          <p:pic>
            <p:nvPicPr>
              <p:cNvPr id="40" name="Hình ảnh 39" descr="Ảnh có chứa văn bản,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7C32B298-DD01-A5FB-2568-EEE9CF627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7984" y="2254523"/>
                <a:ext cx="2486025" cy="2934589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FC3865BF-3A39-877E-4910-80EC31A82239}"/>
                  </a:ext>
                </a:extLst>
              </p:cNvPr>
              <p:cNvSpPr/>
              <p:nvPr/>
            </p:nvSpPr>
            <p:spPr>
              <a:xfrm>
                <a:off x="848198" y="4080135"/>
                <a:ext cx="710368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4DFB0290-9201-1803-87EB-3DC001A9F1A0}"/>
                </a:ext>
              </a:extLst>
            </p:cNvPr>
            <p:cNvGrpSpPr/>
            <p:nvPr/>
          </p:nvGrpSpPr>
          <p:grpSpPr>
            <a:xfrm>
              <a:off x="4655308" y="2325868"/>
              <a:ext cx="2383388" cy="2543958"/>
              <a:chOff x="-1263056" y="1445866"/>
              <a:chExt cx="2841516" cy="3078308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995B945C-1CC6-E918-7F73-E806A4013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1263056" y="1445866"/>
                <a:ext cx="2841516" cy="307830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7B9B1BF0-0A94-88E2-E2FA-7854A1B311B0}"/>
                  </a:ext>
                </a:extLst>
              </p:cNvPr>
              <p:cNvSpPr/>
              <p:nvPr/>
            </p:nvSpPr>
            <p:spPr>
              <a:xfrm>
                <a:off x="-351778" y="3264542"/>
                <a:ext cx="731875" cy="205356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08571312-87B3-64F3-E67D-7C893B593CA2}"/>
                </a:ext>
              </a:extLst>
            </p:cNvPr>
            <p:cNvGrpSpPr/>
            <p:nvPr/>
          </p:nvGrpSpPr>
          <p:grpSpPr>
            <a:xfrm>
              <a:off x="1076784" y="2316001"/>
              <a:ext cx="2420045" cy="2542033"/>
              <a:chOff x="294333" y="1729800"/>
              <a:chExt cx="2885220" cy="3075978"/>
            </a:xfrm>
          </p:grpSpPr>
          <p:pic>
            <p:nvPicPr>
              <p:cNvPr id="36" name="Hình ảnh 35" descr="Ảnh có chứa văn bản, đồ họa véc-tơ, đồ chơi&#10;&#10;Mô tả được tạo tự động">
                <a:extLst>
                  <a:ext uri="{FF2B5EF4-FFF2-40B4-BE49-F238E27FC236}">
                    <a16:creationId xmlns:a16="http://schemas.microsoft.com/office/drawing/2014/main" id="{0BC91477-8C8E-1ADF-A8E3-F961CC965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333" y="1729800"/>
                <a:ext cx="2885220" cy="3075978"/>
              </a:xfrm>
              <a:prstGeom prst="rect">
                <a:avLst/>
              </a:prstGeom>
            </p:spPr>
          </p:pic>
          <p:sp>
            <p:nvSpPr>
              <p:cNvPr id="37" name="Hình chữ nhật 36">
                <a:extLst>
                  <a:ext uri="{FF2B5EF4-FFF2-40B4-BE49-F238E27FC236}">
                    <a16:creationId xmlns:a16="http://schemas.microsoft.com/office/drawing/2014/main" id="{B810B02D-5DE5-FDA1-40D0-3BB7D567105F}"/>
                  </a:ext>
                </a:extLst>
              </p:cNvPr>
              <p:cNvSpPr/>
              <p:nvPr/>
            </p:nvSpPr>
            <p:spPr>
              <a:xfrm>
                <a:off x="1499810" y="3539424"/>
                <a:ext cx="729688" cy="212684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6BF7454-073F-39B6-7368-CFF962007D41}"/>
              </a:ext>
            </a:extLst>
          </p:cNvPr>
          <p:cNvGrpSpPr/>
          <p:nvPr/>
        </p:nvGrpSpPr>
        <p:grpSpPr>
          <a:xfrm>
            <a:off x="1235545" y="3594121"/>
            <a:ext cx="4117657" cy="492000"/>
            <a:chOff x="-98222" y="4094805"/>
            <a:chExt cx="4117657" cy="492000"/>
          </a:xfrm>
        </p:grpSpPr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4737A121-843F-A826-31E9-F907CC1BD8BE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S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E496085-6BA9-D384-7CF9-0B34A3FF39B5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S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4E16CAE-165D-63DC-7840-E52384A0C446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S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34D263AC-F9B6-3B14-17DE-A8809968DB38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S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ACC6AB-0CE3-C7F4-B41A-C971324170B0}"/>
              </a:ext>
            </a:extLst>
          </p:cNvPr>
          <p:cNvGrpSpPr/>
          <p:nvPr/>
        </p:nvGrpSpPr>
        <p:grpSpPr>
          <a:xfrm>
            <a:off x="5446996" y="1800750"/>
            <a:ext cx="2017681" cy="1460314"/>
            <a:chOff x="4577285" y="1639678"/>
            <a:chExt cx="3223509" cy="2052261"/>
          </a:xfrm>
        </p:grpSpPr>
        <p:sp>
          <p:nvSpPr>
            <p:cNvPr id="50" name="Bong bóng Lời nói: Hình bầu dục 49">
              <a:extLst>
                <a:ext uri="{FF2B5EF4-FFF2-40B4-BE49-F238E27FC236}">
                  <a16:creationId xmlns:a16="http://schemas.microsoft.com/office/drawing/2014/main" id="{AB6540B8-1145-262D-E22A-CAC73B8FB95E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540493BB-8A01-52D3-A10F-EA4AE41C2879}"/>
                </a:ext>
              </a:extLst>
            </p:cNvPr>
            <p:cNvSpPr txBox="1"/>
            <p:nvPr/>
          </p:nvSpPr>
          <p:spPr>
            <a:xfrm>
              <a:off x="4601375" y="1889525"/>
              <a:ext cx="3199419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 err="1">
                  <a:latin typeface="+mn-lt"/>
                </a:rPr>
                <a:t>Viết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vào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pic>
        <p:nvPicPr>
          <p:cNvPr id="52" name="Picture 2" descr="100+ hình ảnh chibi cô giáo - hinhanhsieudep.net">
            <a:extLst>
              <a:ext uri="{FF2B5EF4-FFF2-40B4-BE49-F238E27FC236}">
                <a16:creationId xmlns:a16="http://schemas.microsoft.com/office/drawing/2014/main" id="{056E595C-6B25-BF15-AEC7-4D4EDD24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4043" y="1882437"/>
            <a:ext cx="3637181" cy="4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Nhóm 52">
            <a:extLst>
              <a:ext uri="{FF2B5EF4-FFF2-40B4-BE49-F238E27FC236}">
                <a16:creationId xmlns:a16="http://schemas.microsoft.com/office/drawing/2014/main" id="{DB62E739-BBB4-BE20-316D-B98D39E2EC6F}"/>
              </a:ext>
            </a:extLst>
          </p:cNvPr>
          <p:cNvGrpSpPr/>
          <p:nvPr/>
        </p:nvGrpSpPr>
        <p:grpSpPr>
          <a:xfrm>
            <a:off x="5462075" y="1816845"/>
            <a:ext cx="2017681" cy="1460314"/>
            <a:chOff x="4577285" y="1639678"/>
            <a:chExt cx="3223509" cy="2052261"/>
          </a:xfrm>
        </p:grpSpPr>
        <p:sp>
          <p:nvSpPr>
            <p:cNvPr id="54" name="Bong bóng Lời nói: Hình bầu dục 53">
              <a:extLst>
                <a:ext uri="{FF2B5EF4-FFF2-40B4-BE49-F238E27FC236}">
                  <a16:creationId xmlns:a16="http://schemas.microsoft.com/office/drawing/2014/main" id="{97CF7F61-C223-8F88-2EA7-B43BEFA4937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2E350B4-BA67-43C1-480D-5840FC4250FF}"/>
                </a:ext>
              </a:extLst>
            </p:cNvPr>
            <p:cNvSpPr txBox="1"/>
            <p:nvPr/>
          </p:nvSpPr>
          <p:spPr>
            <a:xfrm>
              <a:off x="4677723" y="1834491"/>
              <a:ext cx="2879592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>
                  <a:latin typeface="+mn-lt"/>
                </a:rPr>
                <a:t>Giơ </a:t>
              </a:r>
            </a:p>
            <a:p>
              <a:pPr algn="ctr"/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FC3FC01B-6F2C-B3EE-F359-A3A499E67542}"/>
              </a:ext>
            </a:extLst>
          </p:cNvPr>
          <p:cNvGrpSpPr/>
          <p:nvPr/>
        </p:nvGrpSpPr>
        <p:grpSpPr>
          <a:xfrm>
            <a:off x="1176513" y="3624402"/>
            <a:ext cx="4117657" cy="492000"/>
            <a:chOff x="-98222" y="4094805"/>
            <a:chExt cx="4117657" cy="492000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D42D0B87-485C-ABA0-CF1E-05BABDEC16E4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E6A7769B-EF38-83A5-723C-04F70710323A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B28AB3FE-C8CE-0349-32C4-C0F5BB0544B1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2F50866-9963-7FBD-CD54-F6C83D2271A7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48241D62-7376-5BEC-16AC-5FDC6EAC584F}"/>
              </a:ext>
            </a:extLst>
          </p:cNvPr>
          <p:cNvGrpSpPr/>
          <p:nvPr/>
        </p:nvGrpSpPr>
        <p:grpSpPr>
          <a:xfrm>
            <a:off x="5382205" y="1805866"/>
            <a:ext cx="2227941" cy="1460314"/>
            <a:chOff x="4466208" y="1639678"/>
            <a:chExt cx="3559427" cy="2052261"/>
          </a:xfrm>
        </p:grpSpPr>
        <p:sp>
          <p:nvSpPr>
            <p:cNvPr id="57" name="Bong bóng Lời nói: Hình bầu dục 56">
              <a:extLst>
                <a:ext uri="{FF2B5EF4-FFF2-40B4-BE49-F238E27FC236}">
                  <a16:creationId xmlns:a16="http://schemas.microsoft.com/office/drawing/2014/main" id="{16EE350A-F0C3-26DD-22D5-CE1DF40F5A74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ộp Văn bản 57">
              <a:extLst>
                <a:ext uri="{FF2B5EF4-FFF2-40B4-BE49-F238E27FC236}">
                  <a16:creationId xmlns:a16="http://schemas.microsoft.com/office/drawing/2014/main" id="{2461ADD3-C7F1-2ABA-D745-4FCC6197F0F8}"/>
                </a:ext>
              </a:extLst>
            </p:cNvPr>
            <p:cNvSpPr txBox="1"/>
            <p:nvPr/>
          </p:nvSpPr>
          <p:spPr>
            <a:xfrm>
              <a:off x="4466208" y="2033986"/>
              <a:ext cx="3559427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+mn-lt"/>
                </a:rPr>
                <a:t>Đúng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ghi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>
                  <a:solidFill>
                    <a:srgbClr val="00B050"/>
                  </a:solidFill>
                  <a:latin typeface="+mn-lt"/>
                </a:rPr>
                <a:t>Đ</a:t>
              </a:r>
              <a:r>
                <a:rPr lang="en-US" sz="3200" b="1" dirty="0">
                  <a:latin typeface="+mn-lt"/>
                </a:rPr>
                <a:t>,</a:t>
              </a: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Sai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ghi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S</a:t>
              </a:r>
              <a:r>
                <a:rPr lang="en-US" sz="3200" b="1" dirty="0">
                  <a:latin typeface="+mn-lt"/>
                </a:rPr>
                <a:t>.</a:t>
              </a:r>
              <a:endParaRPr lang="en-US" sz="88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3391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399554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11EDAA-D2DF-5CE4-FBD9-4CC391BE7E79}"/>
              </a:ext>
            </a:extLst>
          </p:cNvPr>
          <p:cNvGrpSpPr/>
          <p:nvPr/>
        </p:nvGrpSpPr>
        <p:grpSpPr>
          <a:xfrm>
            <a:off x="69002" y="2200839"/>
            <a:ext cx="5961912" cy="2553825"/>
            <a:chOff x="1076784" y="2316001"/>
            <a:chExt cx="5961912" cy="255382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97E3231B-7644-9B83-699D-C690D9468A83}"/>
                </a:ext>
              </a:extLst>
            </p:cNvPr>
            <p:cNvGrpSpPr/>
            <p:nvPr/>
          </p:nvGrpSpPr>
          <p:grpSpPr>
            <a:xfrm>
              <a:off x="2408224" y="2425587"/>
              <a:ext cx="2232005" cy="2402395"/>
              <a:chOff x="1800029" y="2385822"/>
              <a:chExt cx="2232005" cy="2402395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0CF036FF-7888-2D16-D6DC-EB468A327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0029" y="2385822"/>
                <a:ext cx="2232005" cy="2402395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96BE74-B466-345E-47B5-67E212C47DE3}"/>
                  </a:ext>
                </a:extLst>
              </p:cNvPr>
              <p:cNvSpPr/>
              <p:nvPr/>
            </p:nvSpPr>
            <p:spPr>
              <a:xfrm>
                <a:off x="2628507" y="3820550"/>
                <a:ext cx="575048" cy="106777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986CE4C-3864-58D3-F150-C5E79053E9E1}"/>
                </a:ext>
              </a:extLst>
            </p:cNvPr>
            <p:cNvGrpSpPr/>
            <p:nvPr/>
          </p:nvGrpSpPr>
          <p:grpSpPr>
            <a:xfrm>
              <a:off x="3609827" y="2374423"/>
              <a:ext cx="2085211" cy="2425187"/>
              <a:chOff x="-77984" y="2254523"/>
              <a:chExt cx="2486025" cy="2934589"/>
            </a:xfrm>
          </p:grpSpPr>
          <p:pic>
            <p:nvPicPr>
              <p:cNvPr id="40" name="Hình ảnh 39" descr="Ảnh có chứa văn bản,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7C32B298-DD01-A5FB-2568-EEE9CF627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7984" y="2254523"/>
                <a:ext cx="2486025" cy="2934589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FC3865BF-3A39-877E-4910-80EC31A82239}"/>
                  </a:ext>
                </a:extLst>
              </p:cNvPr>
              <p:cNvSpPr/>
              <p:nvPr/>
            </p:nvSpPr>
            <p:spPr>
              <a:xfrm>
                <a:off x="848198" y="4080135"/>
                <a:ext cx="710368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4DFB0290-9201-1803-87EB-3DC001A9F1A0}"/>
                </a:ext>
              </a:extLst>
            </p:cNvPr>
            <p:cNvGrpSpPr/>
            <p:nvPr/>
          </p:nvGrpSpPr>
          <p:grpSpPr>
            <a:xfrm>
              <a:off x="4655308" y="2325868"/>
              <a:ext cx="2383388" cy="2543958"/>
              <a:chOff x="-1263056" y="1445866"/>
              <a:chExt cx="2841516" cy="3078308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995B945C-1CC6-E918-7F73-E806A4013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1263056" y="1445866"/>
                <a:ext cx="2841516" cy="307830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7B9B1BF0-0A94-88E2-E2FA-7854A1B311B0}"/>
                  </a:ext>
                </a:extLst>
              </p:cNvPr>
              <p:cNvSpPr/>
              <p:nvPr/>
            </p:nvSpPr>
            <p:spPr>
              <a:xfrm>
                <a:off x="-351778" y="3264542"/>
                <a:ext cx="731875" cy="205356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08571312-87B3-64F3-E67D-7C893B593CA2}"/>
                </a:ext>
              </a:extLst>
            </p:cNvPr>
            <p:cNvGrpSpPr/>
            <p:nvPr/>
          </p:nvGrpSpPr>
          <p:grpSpPr>
            <a:xfrm>
              <a:off x="1076784" y="2316001"/>
              <a:ext cx="2420045" cy="2542033"/>
              <a:chOff x="294333" y="1729800"/>
              <a:chExt cx="2885220" cy="3075978"/>
            </a:xfrm>
          </p:grpSpPr>
          <p:pic>
            <p:nvPicPr>
              <p:cNvPr id="36" name="Hình ảnh 35" descr="Ảnh có chứa văn bản, đồ họa véc-tơ, đồ chơi&#10;&#10;Mô tả được tạo tự động">
                <a:extLst>
                  <a:ext uri="{FF2B5EF4-FFF2-40B4-BE49-F238E27FC236}">
                    <a16:creationId xmlns:a16="http://schemas.microsoft.com/office/drawing/2014/main" id="{0BC91477-8C8E-1ADF-A8E3-F961CC965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333" y="1729800"/>
                <a:ext cx="2885220" cy="3075978"/>
              </a:xfrm>
              <a:prstGeom prst="rect">
                <a:avLst/>
              </a:prstGeom>
            </p:spPr>
          </p:pic>
          <p:sp>
            <p:nvSpPr>
              <p:cNvPr id="37" name="Hình chữ nhật 36">
                <a:extLst>
                  <a:ext uri="{FF2B5EF4-FFF2-40B4-BE49-F238E27FC236}">
                    <a16:creationId xmlns:a16="http://schemas.microsoft.com/office/drawing/2014/main" id="{B810B02D-5DE5-FDA1-40D0-3BB7D567105F}"/>
                  </a:ext>
                </a:extLst>
              </p:cNvPr>
              <p:cNvSpPr/>
              <p:nvPr/>
            </p:nvSpPr>
            <p:spPr>
              <a:xfrm>
                <a:off x="1499810" y="3539424"/>
                <a:ext cx="729688" cy="212684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6BF7454-073F-39B6-7368-CFF962007D41}"/>
              </a:ext>
            </a:extLst>
          </p:cNvPr>
          <p:cNvGrpSpPr/>
          <p:nvPr/>
        </p:nvGrpSpPr>
        <p:grpSpPr>
          <a:xfrm>
            <a:off x="1235545" y="3594121"/>
            <a:ext cx="4117657" cy="861332"/>
            <a:chOff x="-98222" y="4094805"/>
            <a:chExt cx="4117657" cy="861332"/>
          </a:xfrm>
        </p:grpSpPr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4737A121-843F-A826-31E9-F907CC1BD8BE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S</a:t>
              </a:r>
            </a:p>
            <a:p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E496085-6BA9-D384-7CF9-0B34A3FF39B5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S</a:t>
              </a: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4E16CAE-165D-63DC-7840-E52384A0C446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S</a:t>
              </a:r>
            </a:p>
            <a:p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34D263AC-F9B6-3B14-17DE-A8809968DB38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S</a:t>
              </a:r>
            </a:p>
            <a:p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ACC6AB-0CE3-C7F4-B41A-C971324170B0}"/>
              </a:ext>
            </a:extLst>
          </p:cNvPr>
          <p:cNvGrpSpPr/>
          <p:nvPr/>
        </p:nvGrpSpPr>
        <p:grpSpPr>
          <a:xfrm>
            <a:off x="5446996" y="1800750"/>
            <a:ext cx="2017681" cy="1460314"/>
            <a:chOff x="4577285" y="1639678"/>
            <a:chExt cx="3223509" cy="2052261"/>
          </a:xfrm>
        </p:grpSpPr>
        <p:sp>
          <p:nvSpPr>
            <p:cNvPr id="50" name="Bong bóng Lời nói: Hình bầu dục 49">
              <a:extLst>
                <a:ext uri="{FF2B5EF4-FFF2-40B4-BE49-F238E27FC236}">
                  <a16:creationId xmlns:a16="http://schemas.microsoft.com/office/drawing/2014/main" id="{AB6540B8-1145-262D-E22A-CAC73B8FB95E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540493BB-8A01-52D3-A10F-EA4AE41C2879}"/>
                </a:ext>
              </a:extLst>
            </p:cNvPr>
            <p:cNvSpPr txBox="1"/>
            <p:nvPr/>
          </p:nvSpPr>
          <p:spPr>
            <a:xfrm>
              <a:off x="4601375" y="1889525"/>
              <a:ext cx="3199419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 err="1">
                  <a:latin typeface="+mn-lt"/>
                </a:rPr>
                <a:t>Viết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vào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pic>
        <p:nvPicPr>
          <p:cNvPr id="52" name="Picture 2" descr="100+ hình ảnh chibi cô giáo - hinhanhsieudep.net">
            <a:extLst>
              <a:ext uri="{FF2B5EF4-FFF2-40B4-BE49-F238E27FC236}">
                <a16:creationId xmlns:a16="http://schemas.microsoft.com/office/drawing/2014/main" id="{056E595C-6B25-BF15-AEC7-4D4EDD24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4043" y="1882437"/>
            <a:ext cx="3637181" cy="4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Nhóm 52">
            <a:extLst>
              <a:ext uri="{FF2B5EF4-FFF2-40B4-BE49-F238E27FC236}">
                <a16:creationId xmlns:a16="http://schemas.microsoft.com/office/drawing/2014/main" id="{DB62E739-BBB4-BE20-316D-B98D39E2EC6F}"/>
              </a:ext>
            </a:extLst>
          </p:cNvPr>
          <p:cNvGrpSpPr/>
          <p:nvPr/>
        </p:nvGrpSpPr>
        <p:grpSpPr>
          <a:xfrm>
            <a:off x="5439159" y="1840411"/>
            <a:ext cx="2017681" cy="1460314"/>
            <a:chOff x="4577285" y="1639678"/>
            <a:chExt cx="3223509" cy="2052261"/>
          </a:xfrm>
        </p:grpSpPr>
        <p:sp>
          <p:nvSpPr>
            <p:cNvPr id="54" name="Bong bóng Lời nói: Hình bầu dục 53">
              <a:extLst>
                <a:ext uri="{FF2B5EF4-FFF2-40B4-BE49-F238E27FC236}">
                  <a16:creationId xmlns:a16="http://schemas.microsoft.com/office/drawing/2014/main" id="{97CF7F61-C223-8F88-2EA7-B43BEFA4937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2E350B4-BA67-43C1-480D-5840FC4250FF}"/>
                </a:ext>
              </a:extLst>
            </p:cNvPr>
            <p:cNvSpPr txBox="1"/>
            <p:nvPr/>
          </p:nvSpPr>
          <p:spPr>
            <a:xfrm>
              <a:off x="4677723" y="1834491"/>
              <a:ext cx="2879592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>
                  <a:latin typeface="+mn-lt"/>
                </a:rPr>
                <a:t>Giơ </a:t>
              </a:r>
            </a:p>
            <a:p>
              <a:pPr algn="ctr"/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FC3FC01B-6F2C-B3EE-F359-A3A499E67542}"/>
              </a:ext>
            </a:extLst>
          </p:cNvPr>
          <p:cNvGrpSpPr/>
          <p:nvPr/>
        </p:nvGrpSpPr>
        <p:grpSpPr>
          <a:xfrm>
            <a:off x="1235545" y="3911149"/>
            <a:ext cx="4117657" cy="492000"/>
            <a:chOff x="-98222" y="4094805"/>
            <a:chExt cx="4117657" cy="492000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D42D0B87-485C-ABA0-CF1E-05BABDEC16E4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E6A7769B-EF38-83A5-723C-04F70710323A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B28AB3FE-C8CE-0349-32C4-C0F5BB0544B1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2F50866-9963-7FBD-CD54-F6C83D2271A7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D608A6E3-7892-C25F-990F-E08434751F9E}"/>
              </a:ext>
            </a:extLst>
          </p:cNvPr>
          <p:cNvGrpSpPr/>
          <p:nvPr/>
        </p:nvGrpSpPr>
        <p:grpSpPr>
          <a:xfrm>
            <a:off x="357671" y="1235721"/>
            <a:ext cx="6298763" cy="584775"/>
            <a:chOff x="333829" y="1860452"/>
            <a:chExt cx="6298763" cy="584775"/>
          </a:xfrm>
        </p:grpSpPr>
        <p:sp>
          <p:nvSpPr>
            <p:cNvPr id="64" name="Hộp Văn bản 63">
              <a:extLst>
                <a:ext uri="{FF2B5EF4-FFF2-40B4-BE49-F238E27FC236}">
                  <a16:creationId xmlns:a16="http://schemas.microsoft.com/office/drawing/2014/main" id="{4E6D608A-0FC2-A5AE-82DD-B927F289D7C8}"/>
                </a:ext>
              </a:extLst>
            </p:cNvPr>
            <p:cNvSpPr txBox="1"/>
            <p:nvPr/>
          </p:nvSpPr>
          <p:spPr>
            <a:xfrm>
              <a:off x="333829" y="1860452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a)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id="{0C3139B1-5D15-DAF6-428D-94F41CCB1BCA}"/>
                </a:ext>
              </a:extLst>
            </p:cNvPr>
            <p:cNvSpPr txBox="1"/>
            <p:nvPr/>
          </p:nvSpPr>
          <p:spPr>
            <a:xfrm>
              <a:off x="973441" y="1921097"/>
              <a:ext cx="565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621 </a:t>
              </a:r>
              <a:r>
                <a:rPr lang="vi-VN" sz="2800" dirty="0" err="1">
                  <a:latin typeface="+mn-lt"/>
                </a:rPr>
                <a:t>gồm</a:t>
              </a:r>
              <a:r>
                <a:rPr lang="vi-VN" sz="2800" dirty="0">
                  <a:latin typeface="+mn-lt"/>
                </a:rPr>
                <a:t> 1 trăm, 2 </a:t>
              </a:r>
              <a:r>
                <a:rPr lang="vi-VN" sz="2800" dirty="0" err="1">
                  <a:latin typeface="+mn-lt"/>
                </a:rPr>
                <a:t>chục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và</a:t>
              </a:r>
              <a:r>
                <a:rPr lang="vi-VN" sz="2800" dirty="0">
                  <a:latin typeface="+mn-lt"/>
                </a:rPr>
                <a:t> 6 đơn </a:t>
              </a:r>
              <a:r>
                <a:rPr lang="vi-VN" sz="2800" dirty="0" err="1">
                  <a:latin typeface="+mn-lt"/>
                </a:rPr>
                <a:t>vị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7B3A2D20-9CCB-E4DD-8840-BEF50EF8FECB}"/>
              </a:ext>
            </a:extLst>
          </p:cNvPr>
          <p:cNvGrpSpPr/>
          <p:nvPr/>
        </p:nvGrpSpPr>
        <p:grpSpPr>
          <a:xfrm>
            <a:off x="878596" y="460234"/>
            <a:ext cx="6314872" cy="789312"/>
            <a:chOff x="1203157" y="685800"/>
            <a:chExt cx="6314872" cy="789312"/>
          </a:xfrm>
        </p:grpSpPr>
        <p:grpSp>
          <p:nvGrpSpPr>
            <p:cNvPr id="70" name="Nhóm 69">
              <a:extLst>
                <a:ext uri="{FF2B5EF4-FFF2-40B4-BE49-F238E27FC236}">
                  <a16:creationId xmlns:a16="http://schemas.microsoft.com/office/drawing/2014/main" id="{E7F7917F-941C-ED27-955E-05F7BC3914A7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72" name="Hình Bầu dục 71">
                <a:extLst>
                  <a:ext uri="{FF2B5EF4-FFF2-40B4-BE49-F238E27FC236}">
                    <a16:creationId xmlns:a16="http://schemas.microsoft.com/office/drawing/2014/main" id="{894D490C-4AA7-F565-7CB0-66AA482E8889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6CCFF058-D669-F1E5-E50F-1532D761C35A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FFFF"/>
                    </a:solidFill>
                    <a:latin typeface="+mn-lt"/>
                  </a:rPr>
                  <a:t>4</a:t>
                </a:r>
                <a:endParaRPr lang="en-US" sz="4400" b="1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D46C8A0C-0DCE-C7A6-ACA7-3E8E828B6C01}"/>
                </a:ext>
              </a:extLst>
            </p:cNvPr>
            <p:cNvSpPr txBox="1"/>
            <p:nvPr/>
          </p:nvSpPr>
          <p:spPr>
            <a:xfrm>
              <a:off x="1858878" y="806992"/>
              <a:ext cx="565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+mn-lt"/>
                </a:rPr>
                <a:t>C</a:t>
              </a:r>
              <a:r>
                <a:rPr lang="vi-VN" sz="3200" b="1" dirty="0">
                  <a:latin typeface="+mn-lt"/>
                </a:rPr>
                <a:t>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đúng</a:t>
              </a:r>
              <a:r>
                <a:rPr lang="vi-VN" sz="3200" b="1" dirty="0">
                  <a:latin typeface="+mn-lt"/>
                </a:rPr>
                <a:t>, câu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sai</a:t>
              </a:r>
              <a:r>
                <a:rPr lang="en-US" sz="3200" b="1" dirty="0">
                  <a:latin typeface="+mn-lt"/>
                </a:rPr>
                <a:t>?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46272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399554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11EDAA-D2DF-5CE4-FBD9-4CC391BE7E79}"/>
              </a:ext>
            </a:extLst>
          </p:cNvPr>
          <p:cNvGrpSpPr/>
          <p:nvPr/>
        </p:nvGrpSpPr>
        <p:grpSpPr>
          <a:xfrm>
            <a:off x="69002" y="2200839"/>
            <a:ext cx="5961912" cy="2553825"/>
            <a:chOff x="1076784" y="2316001"/>
            <a:chExt cx="5961912" cy="255382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97E3231B-7644-9B83-699D-C690D9468A83}"/>
                </a:ext>
              </a:extLst>
            </p:cNvPr>
            <p:cNvGrpSpPr/>
            <p:nvPr/>
          </p:nvGrpSpPr>
          <p:grpSpPr>
            <a:xfrm>
              <a:off x="2408224" y="2425587"/>
              <a:ext cx="2232005" cy="2402395"/>
              <a:chOff x="1800029" y="2385822"/>
              <a:chExt cx="2232005" cy="2402395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0CF036FF-7888-2D16-D6DC-EB468A327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0029" y="2385822"/>
                <a:ext cx="2232005" cy="2402395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96BE74-B466-345E-47B5-67E212C47DE3}"/>
                  </a:ext>
                </a:extLst>
              </p:cNvPr>
              <p:cNvSpPr/>
              <p:nvPr/>
            </p:nvSpPr>
            <p:spPr>
              <a:xfrm>
                <a:off x="2628507" y="3820550"/>
                <a:ext cx="575048" cy="106777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986CE4C-3864-58D3-F150-C5E79053E9E1}"/>
                </a:ext>
              </a:extLst>
            </p:cNvPr>
            <p:cNvGrpSpPr/>
            <p:nvPr/>
          </p:nvGrpSpPr>
          <p:grpSpPr>
            <a:xfrm>
              <a:off x="3609827" y="2374423"/>
              <a:ext cx="2085211" cy="2425187"/>
              <a:chOff x="-77984" y="2254523"/>
              <a:chExt cx="2486025" cy="2934589"/>
            </a:xfrm>
          </p:grpSpPr>
          <p:pic>
            <p:nvPicPr>
              <p:cNvPr id="40" name="Hình ảnh 39" descr="Ảnh có chứa văn bản,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7C32B298-DD01-A5FB-2568-EEE9CF627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7984" y="2254523"/>
                <a:ext cx="2486025" cy="2934589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FC3865BF-3A39-877E-4910-80EC31A82239}"/>
                  </a:ext>
                </a:extLst>
              </p:cNvPr>
              <p:cNvSpPr/>
              <p:nvPr/>
            </p:nvSpPr>
            <p:spPr>
              <a:xfrm>
                <a:off x="848198" y="4080135"/>
                <a:ext cx="710368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4DFB0290-9201-1803-87EB-3DC001A9F1A0}"/>
                </a:ext>
              </a:extLst>
            </p:cNvPr>
            <p:cNvGrpSpPr/>
            <p:nvPr/>
          </p:nvGrpSpPr>
          <p:grpSpPr>
            <a:xfrm>
              <a:off x="4655308" y="2325868"/>
              <a:ext cx="2383388" cy="2543958"/>
              <a:chOff x="-1263056" y="1445866"/>
              <a:chExt cx="2841516" cy="3078308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995B945C-1CC6-E918-7F73-E806A4013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1263056" y="1445866"/>
                <a:ext cx="2841516" cy="307830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7B9B1BF0-0A94-88E2-E2FA-7854A1B311B0}"/>
                  </a:ext>
                </a:extLst>
              </p:cNvPr>
              <p:cNvSpPr/>
              <p:nvPr/>
            </p:nvSpPr>
            <p:spPr>
              <a:xfrm>
                <a:off x="-351778" y="3264542"/>
                <a:ext cx="731875" cy="205356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08571312-87B3-64F3-E67D-7C893B593CA2}"/>
                </a:ext>
              </a:extLst>
            </p:cNvPr>
            <p:cNvGrpSpPr/>
            <p:nvPr/>
          </p:nvGrpSpPr>
          <p:grpSpPr>
            <a:xfrm>
              <a:off x="1076784" y="2316001"/>
              <a:ext cx="2420045" cy="2542033"/>
              <a:chOff x="294333" y="1729800"/>
              <a:chExt cx="2885220" cy="3075978"/>
            </a:xfrm>
          </p:grpSpPr>
          <p:pic>
            <p:nvPicPr>
              <p:cNvPr id="36" name="Hình ảnh 35" descr="Ảnh có chứa văn bản, đồ họa véc-tơ, đồ chơi&#10;&#10;Mô tả được tạo tự động">
                <a:extLst>
                  <a:ext uri="{FF2B5EF4-FFF2-40B4-BE49-F238E27FC236}">
                    <a16:creationId xmlns:a16="http://schemas.microsoft.com/office/drawing/2014/main" id="{0BC91477-8C8E-1ADF-A8E3-F961CC965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333" y="1729800"/>
                <a:ext cx="2885220" cy="3075978"/>
              </a:xfrm>
              <a:prstGeom prst="rect">
                <a:avLst/>
              </a:prstGeom>
            </p:spPr>
          </p:pic>
          <p:sp>
            <p:nvSpPr>
              <p:cNvPr id="37" name="Hình chữ nhật 36">
                <a:extLst>
                  <a:ext uri="{FF2B5EF4-FFF2-40B4-BE49-F238E27FC236}">
                    <a16:creationId xmlns:a16="http://schemas.microsoft.com/office/drawing/2014/main" id="{B810B02D-5DE5-FDA1-40D0-3BB7D567105F}"/>
                  </a:ext>
                </a:extLst>
              </p:cNvPr>
              <p:cNvSpPr/>
              <p:nvPr/>
            </p:nvSpPr>
            <p:spPr>
              <a:xfrm>
                <a:off x="1499810" y="3539424"/>
                <a:ext cx="729688" cy="212684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6BF7454-073F-39B6-7368-CFF962007D41}"/>
              </a:ext>
            </a:extLst>
          </p:cNvPr>
          <p:cNvGrpSpPr/>
          <p:nvPr/>
        </p:nvGrpSpPr>
        <p:grpSpPr>
          <a:xfrm>
            <a:off x="1235545" y="3594121"/>
            <a:ext cx="4117657" cy="492000"/>
            <a:chOff x="-98222" y="4094805"/>
            <a:chExt cx="4117657" cy="492000"/>
          </a:xfrm>
        </p:grpSpPr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4737A121-843F-A826-31E9-F907CC1BD8BE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E496085-6BA9-D384-7CF9-0B34A3FF39B5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4E16CAE-165D-63DC-7840-E52384A0C446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34D263AC-F9B6-3B14-17DE-A8809968DB38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ACC6AB-0CE3-C7F4-B41A-C971324170B0}"/>
              </a:ext>
            </a:extLst>
          </p:cNvPr>
          <p:cNvGrpSpPr/>
          <p:nvPr/>
        </p:nvGrpSpPr>
        <p:grpSpPr>
          <a:xfrm>
            <a:off x="5446996" y="1800750"/>
            <a:ext cx="2017681" cy="1460314"/>
            <a:chOff x="4577285" y="1639678"/>
            <a:chExt cx="3223509" cy="2052261"/>
          </a:xfrm>
        </p:grpSpPr>
        <p:sp>
          <p:nvSpPr>
            <p:cNvPr id="50" name="Bong bóng Lời nói: Hình bầu dục 49">
              <a:extLst>
                <a:ext uri="{FF2B5EF4-FFF2-40B4-BE49-F238E27FC236}">
                  <a16:creationId xmlns:a16="http://schemas.microsoft.com/office/drawing/2014/main" id="{AB6540B8-1145-262D-E22A-CAC73B8FB95E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540493BB-8A01-52D3-A10F-EA4AE41C2879}"/>
                </a:ext>
              </a:extLst>
            </p:cNvPr>
            <p:cNvSpPr txBox="1"/>
            <p:nvPr/>
          </p:nvSpPr>
          <p:spPr>
            <a:xfrm>
              <a:off x="4601375" y="1889525"/>
              <a:ext cx="3199419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 err="1">
                  <a:latin typeface="+mn-lt"/>
                </a:rPr>
                <a:t>Viết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vào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pic>
        <p:nvPicPr>
          <p:cNvPr id="52" name="Picture 2" descr="100+ hình ảnh chibi cô giáo - hinhanhsieudep.net">
            <a:extLst>
              <a:ext uri="{FF2B5EF4-FFF2-40B4-BE49-F238E27FC236}">
                <a16:creationId xmlns:a16="http://schemas.microsoft.com/office/drawing/2014/main" id="{056E595C-6B25-BF15-AEC7-4D4EDD24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4043" y="1882437"/>
            <a:ext cx="3637181" cy="4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Nhóm 52">
            <a:extLst>
              <a:ext uri="{FF2B5EF4-FFF2-40B4-BE49-F238E27FC236}">
                <a16:creationId xmlns:a16="http://schemas.microsoft.com/office/drawing/2014/main" id="{DB62E739-BBB4-BE20-316D-B98D39E2EC6F}"/>
              </a:ext>
            </a:extLst>
          </p:cNvPr>
          <p:cNvGrpSpPr/>
          <p:nvPr/>
        </p:nvGrpSpPr>
        <p:grpSpPr>
          <a:xfrm>
            <a:off x="5439159" y="1840411"/>
            <a:ext cx="2017681" cy="1460314"/>
            <a:chOff x="4577285" y="1639678"/>
            <a:chExt cx="3223509" cy="2052261"/>
          </a:xfrm>
        </p:grpSpPr>
        <p:sp>
          <p:nvSpPr>
            <p:cNvPr id="54" name="Bong bóng Lời nói: Hình bầu dục 53">
              <a:extLst>
                <a:ext uri="{FF2B5EF4-FFF2-40B4-BE49-F238E27FC236}">
                  <a16:creationId xmlns:a16="http://schemas.microsoft.com/office/drawing/2014/main" id="{97CF7F61-C223-8F88-2EA7-B43BEFA4937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2E350B4-BA67-43C1-480D-5840FC4250FF}"/>
                </a:ext>
              </a:extLst>
            </p:cNvPr>
            <p:cNvSpPr txBox="1"/>
            <p:nvPr/>
          </p:nvSpPr>
          <p:spPr>
            <a:xfrm>
              <a:off x="4677723" y="1834491"/>
              <a:ext cx="2879592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>
                  <a:latin typeface="+mn-lt"/>
                </a:rPr>
                <a:t>Giơ </a:t>
              </a:r>
            </a:p>
            <a:p>
              <a:pPr algn="ctr"/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FC3FC01B-6F2C-B3EE-F359-A3A499E67542}"/>
              </a:ext>
            </a:extLst>
          </p:cNvPr>
          <p:cNvGrpSpPr/>
          <p:nvPr/>
        </p:nvGrpSpPr>
        <p:grpSpPr>
          <a:xfrm>
            <a:off x="1235545" y="3911149"/>
            <a:ext cx="4117657" cy="492000"/>
            <a:chOff x="-98222" y="4094805"/>
            <a:chExt cx="4117657" cy="492000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D42D0B87-485C-ABA0-CF1E-05BABDEC16E4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E6A7769B-EF38-83A5-723C-04F70710323A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B28AB3FE-C8CE-0349-32C4-C0F5BB0544B1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2F50866-9963-7FBD-CD54-F6C83D2271A7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7B3A2D20-9CCB-E4DD-8840-BEF50EF8FECB}"/>
              </a:ext>
            </a:extLst>
          </p:cNvPr>
          <p:cNvGrpSpPr/>
          <p:nvPr/>
        </p:nvGrpSpPr>
        <p:grpSpPr>
          <a:xfrm>
            <a:off x="878596" y="460234"/>
            <a:ext cx="6314872" cy="789312"/>
            <a:chOff x="1203157" y="685800"/>
            <a:chExt cx="6314872" cy="789312"/>
          </a:xfrm>
        </p:grpSpPr>
        <p:grpSp>
          <p:nvGrpSpPr>
            <p:cNvPr id="70" name="Nhóm 69">
              <a:extLst>
                <a:ext uri="{FF2B5EF4-FFF2-40B4-BE49-F238E27FC236}">
                  <a16:creationId xmlns:a16="http://schemas.microsoft.com/office/drawing/2014/main" id="{E7F7917F-941C-ED27-955E-05F7BC3914A7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72" name="Hình Bầu dục 71">
                <a:extLst>
                  <a:ext uri="{FF2B5EF4-FFF2-40B4-BE49-F238E27FC236}">
                    <a16:creationId xmlns:a16="http://schemas.microsoft.com/office/drawing/2014/main" id="{894D490C-4AA7-F565-7CB0-66AA482E8889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6CCFF058-D669-F1E5-E50F-1532D761C35A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FFFF"/>
                    </a:solidFill>
                    <a:latin typeface="+mn-lt"/>
                  </a:rPr>
                  <a:t>4</a:t>
                </a:r>
                <a:endParaRPr lang="en-US" sz="4400" b="1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D46C8A0C-0DCE-C7A6-ACA7-3E8E828B6C01}"/>
                </a:ext>
              </a:extLst>
            </p:cNvPr>
            <p:cNvSpPr txBox="1"/>
            <p:nvPr/>
          </p:nvSpPr>
          <p:spPr>
            <a:xfrm>
              <a:off x="1858878" y="806992"/>
              <a:ext cx="565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+mn-lt"/>
                </a:rPr>
                <a:t>C</a:t>
              </a:r>
              <a:r>
                <a:rPr lang="vi-VN" sz="3200" b="1" dirty="0">
                  <a:latin typeface="+mn-lt"/>
                </a:rPr>
                <a:t>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đúng</a:t>
              </a:r>
              <a:r>
                <a:rPr lang="vi-VN" sz="3200" b="1" dirty="0">
                  <a:latin typeface="+mn-lt"/>
                </a:rPr>
                <a:t>, câu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sai</a:t>
              </a:r>
              <a:r>
                <a:rPr lang="en-US" sz="3200" b="1" dirty="0">
                  <a:latin typeface="+mn-lt"/>
                </a:rPr>
                <a:t>?</a:t>
              </a:r>
              <a:endParaRPr lang="en-US" sz="3200" dirty="0"/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D9B1C917-FCEE-7588-ED5B-64A9EB93056B}"/>
              </a:ext>
            </a:extLst>
          </p:cNvPr>
          <p:cNvGrpSpPr/>
          <p:nvPr/>
        </p:nvGrpSpPr>
        <p:grpSpPr>
          <a:xfrm>
            <a:off x="295538" y="1241575"/>
            <a:ext cx="6298763" cy="584775"/>
            <a:chOff x="333829" y="1860452"/>
            <a:chExt cx="6298763" cy="584775"/>
          </a:xfrm>
        </p:grpSpPr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95729093-9B20-3639-2ACE-9A28A7033C7B}"/>
                </a:ext>
              </a:extLst>
            </p:cNvPr>
            <p:cNvSpPr txBox="1"/>
            <p:nvPr/>
          </p:nvSpPr>
          <p:spPr>
            <a:xfrm>
              <a:off x="333829" y="1860452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+mn-lt"/>
                </a:rPr>
                <a:t>b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8" name="Hộp Văn bản 57">
              <a:extLst>
                <a:ext uri="{FF2B5EF4-FFF2-40B4-BE49-F238E27FC236}">
                  <a16:creationId xmlns:a16="http://schemas.microsoft.com/office/drawing/2014/main" id="{3BC86AD0-AEB3-6A27-EB77-40661327B6AC}"/>
                </a:ext>
              </a:extLst>
            </p:cNvPr>
            <p:cNvSpPr txBox="1"/>
            <p:nvPr/>
          </p:nvSpPr>
          <p:spPr>
            <a:xfrm>
              <a:off x="973441" y="1921097"/>
              <a:ext cx="565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621 </a:t>
              </a:r>
              <a:r>
                <a:rPr lang="vi-VN" sz="2800" dirty="0" err="1">
                  <a:latin typeface="+mn-lt"/>
                </a:rPr>
                <a:t>gồm</a:t>
              </a:r>
              <a:r>
                <a:rPr lang="vi-VN" sz="2800" dirty="0">
                  <a:latin typeface="+mn-lt"/>
                </a:rPr>
                <a:t> 6 trăm, 2 </a:t>
              </a:r>
              <a:r>
                <a:rPr lang="vi-VN" sz="2800" dirty="0" err="1">
                  <a:latin typeface="+mn-lt"/>
                </a:rPr>
                <a:t>chục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và</a:t>
              </a:r>
              <a:r>
                <a:rPr lang="vi-VN" sz="2800" dirty="0">
                  <a:latin typeface="+mn-lt"/>
                </a:rPr>
                <a:t> 1 đơn </a:t>
              </a:r>
              <a:r>
                <a:rPr lang="vi-VN" sz="2800" dirty="0" err="1">
                  <a:latin typeface="+mn-lt"/>
                </a:rPr>
                <a:t>vị</a:t>
              </a:r>
              <a:endParaRPr lang="en-US" sz="2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2292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399554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11EDAA-D2DF-5CE4-FBD9-4CC391BE7E79}"/>
              </a:ext>
            </a:extLst>
          </p:cNvPr>
          <p:cNvGrpSpPr/>
          <p:nvPr/>
        </p:nvGrpSpPr>
        <p:grpSpPr>
          <a:xfrm>
            <a:off x="69002" y="2200839"/>
            <a:ext cx="5961912" cy="2553825"/>
            <a:chOff x="1076784" y="2316001"/>
            <a:chExt cx="5961912" cy="255382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97E3231B-7644-9B83-699D-C690D9468A83}"/>
                </a:ext>
              </a:extLst>
            </p:cNvPr>
            <p:cNvGrpSpPr/>
            <p:nvPr/>
          </p:nvGrpSpPr>
          <p:grpSpPr>
            <a:xfrm>
              <a:off x="2408224" y="2425587"/>
              <a:ext cx="2232005" cy="2402395"/>
              <a:chOff x="1800029" y="2385822"/>
              <a:chExt cx="2232005" cy="2402395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0CF036FF-7888-2D16-D6DC-EB468A327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0029" y="2385822"/>
                <a:ext cx="2232005" cy="2402395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96BE74-B466-345E-47B5-67E212C47DE3}"/>
                  </a:ext>
                </a:extLst>
              </p:cNvPr>
              <p:cNvSpPr/>
              <p:nvPr/>
            </p:nvSpPr>
            <p:spPr>
              <a:xfrm>
                <a:off x="2628507" y="3820550"/>
                <a:ext cx="575048" cy="106777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986CE4C-3864-58D3-F150-C5E79053E9E1}"/>
                </a:ext>
              </a:extLst>
            </p:cNvPr>
            <p:cNvGrpSpPr/>
            <p:nvPr/>
          </p:nvGrpSpPr>
          <p:grpSpPr>
            <a:xfrm>
              <a:off x="3609827" y="2374423"/>
              <a:ext cx="2085211" cy="2425187"/>
              <a:chOff x="-77984" y="2254523"/>
              <a:chExt cx="2486025" cy="2934589"/>
            </a:xfrm>
          </p:grpSpPr>
          <p:pic>
            <p:nvPicPr>
              <p:cNvPr id="40" name="Hình ảnh 39" descr="Ảnh có chứa văn bản,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7C32B298-DD01-A5FB-2568-EEE9CF627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7984" y="2254523"/>
                <a:ext cx="2486025" cy="2934589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FC3865BF-3A39-877E-4910-80EC31A82239}"/>
                  </a:ext>
                </a:extLst>
              </p:cNvPr>
              <p:cNvSpPr/>
              <p:nvPr/>
            </p:nvSpPr>
            <p:spPr>
              <a:xfrm>
                <a:off x="848198" y="4080135"/>
                <a:ext cx="710368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4DFB0290-9201-1803-87EB-3DC001A9F1A0}"/>
                </a:ext>
              </a:extLst>
            </p:cNvPr>
            <p:cNvGrpSpPr/>
            <p:nvPr/>
          </p:nvGrpSpPr>
          <p:grpSpPr>
            <a:xfrm>
              <a:off x="4655308" y="2325868"/>
              <a:ext cx="2383388" cy="2543958"/>
              <a:chOff x="-1263056" y="1445866"/>
              <a:chExt cx="2841516" cy="3078308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995B945C-1CC6-E918-7F73-E806A4013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1263056" y="1445866"/>
                <a:ext cx="2841516" cy="307830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7B9B1BF0-0A94-88E2-E2FA-7854A1B311B0}"/>
                  </a:ext>
                </a:extLst>
              </p:cNvPr>
              <p:cNvSpPr/>
              <p:nvPr/>
            </p:nvSpPr>
            <p:spPr>
              <a:xfrm>
                <a:off x="-351778" y="3264542"/>
                <a:ext cx="731875" cy="205356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08571312-87B3-64F3-E67D-7C893B593CA2}"/>
                </a:ext>
              </a:extLst>
            </p:cNvPr>
            <p:cNvGrpSpPr/>
            <p:nvPr/>
          </p:nvGrpSpPr>
          <p:grpSpPr>
            <a:xfrm>
              <a:off x="1076784" y="2316001"/>
              <a:ext cx="2420045" cy="2542033"/>
              <a:chOff x="294333" y="1729800"/>
              <a:chExt cx="2885220" cy="3075978"/>
            </a:xfrm>
          </p:grpSpPr>
          <p:pic>
            <p:nvPicPr>
              <p:cNvPr id="36" name="Hình ảnh 35" descr="Ảnh có chứa văn bản, đồ họa véc-tơ, đồ chơi&#10;&#10;Mô tả được tạo tự động">
                <a:extLst>
                  <a:ext uri="{FF2B5EF4-FFF2-40B4-BE49-F238E27FC236}">
                    <a16:creationId xmlns:a16="http://schemas.microsoft.com/office/drawing/2014/main" id="{0BC91477-8C8E-1ADF-A8E3-F961CC965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333" y="1729800"/>
                <a:ext cx="2885220" cy="3075978"/>
              </a:xfrm>
              <a:prstGeom prst="rect">
                <a:avLst/>
              </a:prstGeom>
            </p:spPr>
          </p:pic>
          <p:sp>
            <p:nvSpPr>
              <p:cNvPr id="37" name="Hình chữ nhật 36">
                <a:extLst>
                  <a:ext uri="{FF2B5EF4-FFF2-40B4-BE49-F238E27FC236}">
                    <a16:creationId xmlns:a16="http://schemas.microsoft.com/office/drawing/2014/main" id="{B810B02D-5DE5-FDA1-40D0-3BB7D567105F}"/>
                  </a:ext>
                </a:extLst>
              </p:cNvPr>
              <p:cNvSpPr/>
              <p:nvPr/>
            </p:nvSpPr>
            <p:spPr>
              <a:xfrm>
                <a:off x="1499810" y="3539424"/>
                <a:ext cx="729688" cy="212684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6BF7454-073F-39B6-7368-CFF962007D41}"/>
              </a:ext>
            </a:extLst>
          </p:cNvPr>
          <p:cNvGrpSpPr/>
          <p:nvPr/>
        </p:nvGrpSpPr>
        <p:grpSpPr>
          <a:xfrm>
            <a:off x="1235545" y="3594121"/>
            <a:ext cx="4117657" cy="492000"/>
            <a:chOff x="-98222" y="4094805"/>
            <a:chExt cx="4117657" cy="492000"/>
          </a:xfrm>
        </p:grpSpPr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4737A121-843F-A826-31E9-F907CC1BD8BE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E496085-6BA9-D384-7CF9-0B34A3FF39B5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4E16CAE-165D-63DC-7840-E52384A0C446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34D263AC-F9B6-3B14-17DE-A8809968DB38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ACC6AB-0CE3-C7F4-B41A-C971324170B0}"/>
              </a:ext>
            </a:extLst>
          </p:cNvPr>
          <p:cNvGrpSpPr/>
          <p:nvPr/>
        </p:nvGrpSpPr>
        <p:grpSpPr>
          <a:xfrm>
            <a:off x="5308233" y="2039510"/>
            <a:ext cx="2017681" cy="1460314"/>
            <a:chOff x="4577285" y="1639678"/>
            <a:chExt cx="3223509" cy="2052261"/>
          </a:xfrm>
        </p:grpSpPr>
        <p:sp>
          <p:nvSpPr>
            <p:cNvPr id="50" name="Bong bóng Lời nói: Hình bầu dục 49">
              <a:extLst>
                <a:ext uri="{FF2B5EF4-FFF2-40B4-BE49-F238E27FC236}">
                  <a16:creationId xmlns:a16="http://schemas.microsoft.com/office/drawing/2014/main" id="{AB6540B8-1145-262D-E22A-CAC73B8FB95E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540493BB-8A01-52D3-A10F-EA4AE41C2879}"/>
                </a:ext>
              </a:extLst>
            </p:cNvPr>
            <p:cNvSpPr txBox="1"/>
            <p:nvPr/>
          </p:nvSpPr>
          <p:spPr>
            <a:xfrm>
              <a:off x="4601375" y="1889525"/>
              <a:ext cx="3199419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 err="1">
                  <a:latin typeface="+mn-lt"/>
                </a:rPr>
                <a:t>Viết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vào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pic>
        <p:nvPicPr>
          <p:cNvPr id="52" name="Picture 2" descr="100+ hình ảnh chibi cô giáo - hinhanhsieudep.net">
            <a:extLst>
              <a:ext uri="{FF2B5EF4-FFF2-40B4-BE49-F238E27FC236}">
                <a16:creationId xmlns:a16="http://schemas.microsoft.com/office/drawing/2014/main" id="{056E595C-6B25-BF15-AEC7-4D4EDD24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4043" y="1882437"/>
            <a:ext cx="3637181" cy="4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Nhóm 52">
            <a:extLst>
              <a:ext uri="{FF2B5EF4-FFF2-40B4-BE49-F238E27FC236}">
                <a16:creationId xmlns:a16="http://schemas.microsoft.com/office/drawing/2014/main" id="{DB62E739-BBB4-BE20-316D-B98D39E2EC6F}"/>
              </a:ext>
            </a:extLst>
          </p:cNvPr>
          <p:cNvGrpSpPr/>
          <p:nvPr/>
        </p:nvGrpSpPr>
        <p:grpSpPr>
          <a:xfrm>
            <a:off x="5331735" y="2039510"/>
            <a:ext cx="2017681" cy="1460314"/>
            <a:chOff x="4577285" y="1639678"/>
            <a:chExt cx="3223509" cy="2052261"/>
          </a:xfrm>
        </p:grpSpPr>
        <p:sp>
          <p:nvSpPr>
            <p:cNvPr id="54" name="Bong bóng Lời nói: Hình bầu dục 53">
              <a:extLst>
                <a:ext uri="{FF2B5EF4-FFF2-40B4-BE49-F238E27FC236}">
                  <a16:creationId xmlns:a16="http://schemas.microsoft.com/office/drawing/2014/main" id="{97CF7F61-C223-8F88-2EA7-B43BEFA4937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2E350B4-BA67-43C1-480D-5840FC4250FF}"/>
                </a:ext>
              </a:extLst>
            </p:cNvPr>
            <p:cNvSpPr txBox="1"/>
            <p:nvPr/>
          </p:nvSpPr>
          <p:spPr>
            <a:xfrm>
              <a:off x="4677723" y="1834491"/>
              <a:ext cx="2879592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>
                  <a:latin typeface="+mn-lt"/>
                </a:rPr>
                <a:t>Giơ </a:t>
              </a:r>
            </a:p>
            <a:p>
              <a:pPr algn="ctr"/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FC3FC01B-6F2C-B3EE-F359-A3A499E67542}"/>
              </a:ext>
            </a:extLst>
          </p:cNvPr>
          <p:cNvGrpSpPr/>
          <p:nvPr/>
        </p:nvGrpSpPr>
        <p:grpSpPr>
          <a:xfrm>
            <a:off x="1235545" y="3911149"/>
            <a:ext cx="4117657" cy="492000"/>
            <a:chOff x="-98222" y="4094805"/>
            <a:chExt cx="4117657" cy="492000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D42D0B87-485C-ABA0-CF1E-05BABDEC16E4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E6A7769B-EF38-83A5-723C-04F70710323A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B28AB3FE-C8CE-0349-32C4-C0F5BB0544B1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2F50866-9963-7FBD-CD54-F6C83D2271A7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7B3A2D20-9CCB-E4DD-8840-BEF50EF8FECB}"/>
              </a:ext>
            </a:extLst>
          </p:cNvPr>
          <p:cNvGrpSpPr/>
          <p:nvPr/>
        </p:nvGrpSpPr>
        <p:grpSpPr>
          <a:xfrm>
            <a:off x="878596" y="460234"/>
            <a:ext cx="6314872" cy="789312"/>
            <a:chOff x="1203157" y="685800"/>
            <a:chExt cx="6314872" cy="789312"/>
          </a:xfrm>
        </p:grpSpPr>
        <p:grpSp>
          <p:nvGrpSpPr>
            <p:cNvPr id="70" name="Nhóm 69">
              <a:extLst>
                <a:ext uri="{FF2B5EF4-FFF2-40B4-BE49-F238E27FC236}">
                  <a16:creationId xmlns:a16="http://schemas.microsoft.com/office/drawing/2014/main" id="{E7F7917F-941C-ED27-955E-05F7BC3914A7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72" name="Hình Bầu dục 71">
                <a:extLst>
                  <a:ext uri="{FF2B5EF4-FFF2-40B4-BE49-F238E27FC236}">
                    <a16:creationId xmlns:a16="http://schemas.microsoft.com/office/drawing/2014/main" id="{894D490C-4AA7-F565-7CB0-66AA482E8889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6CCFF058-D669-F1E5-E50F-1532D761C35A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FFFF"/>
                    </a:solidFill>
                    <a:latin typeface="+mn-lt"/>
                  </a:rPr>
                  <a:t>4</a:t>
                </a:r>
                <a:endParaRPr lang="en-US" sz="4400" b="1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D46C8A0C-0DCE-C7A6-ACA7-3E8E828B6C01}"/>
                </a:ext>
              </a:extLst>
            </p:cNvPr>
            <p:cNvSpPr txBox="1"/>
            <p:nvPr/>
          </p:nvSpPr>
          <p:spPr>
            <a:xfrm>
              <a:off x="1858878" y="806992"/>
              <a:ext cx="565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+mn-lt"/>
                </a:rPr>
                <a:t>C</a:t>
              </a:r>
              <a:r>
                <a:rPr lang="vi-VN" sz="3200" b="1" dirty="0">
                  <a:latin typeface="+mn-lt"/>
                </a:rPr>
                <a:t>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đúng</a:t>
              </a:r>
              <a:r>
                <a:rPr lang="vi-VN" sz="3200" b="1" dirty="0">
                  <a:latin typeface="+mn-lt"/>
                </a:rPr>
                <a:t>, câu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sai</a:t>
              </a:r>
              <a:r>
                <a:rPr lang="en-US" sz="3200" b="1" dirty="0">
                  <a:latin typeface="+mn-lt"/>
                </a:rPr>
                <a:t>?</a:t>
              </a:r>
              <a:endParaRPr lang="en-US" sz="3200" dirty="0"/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E4B0078-7530-16AD-0EE8-B75A3BEA2310}"/>
              </a:ext>
            </a:extLst>
          </p:cNvPr>
          <p:cNvGrpSpPr/>
          <p:nvPr/>
        </p:nvGrpSpPr>
        <p:grpSpPr>
          <a:xfrm>
            <a:off x="-134258" y="1116458"/>
            <a:ext cx="8599009" cy="1025680"/>
            <a:chOff x="342990" y="1886684"/>
            <a:chExt cx="6183210" cy="1025680"/>
          </a:xfrm>
        </p:grpSpPr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E52DCD40-0C36-8804-8FF2-A35294E06758}"/>
                </a:ext>
              </a:extLst>
            </p:cNvPr>
            <p:cNvSpPr txBox="1"/>
            <p:nvPr/>
          </p:nvSpPr>
          <p:spPr>
            <a:xfrm>
              <a:off x="342990" y="1886684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70DC3064-00E3-7316-D686-8F298EDD6C6A}"/>
                </a:ext>
              </a:extLst>
            </p:cNvPr>
            <p:cNvSpPr txBox="1"/>
            <p:nvPr/>
          </p:nvSpPr>
          <p:spPr>
            <a:xfrm>
              <a:off x="865303" y="1958257"/>
              <a:ext cx="56608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162, 216, 612, 621 </a:t>
              </a:r>
              <a:r>
                <a:rPr lang="vi-VN" sz="2800" dirty="0" err="1">
                  <a:latin typeface="+mn-lt"/>
                </a:rPr>
                <a:t>là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các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số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được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sắp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xếp</a:t>
              </a:r>
              <a:r>
                <a:rPr lang="vi-VN" sz="2800" dirty="0">
                  <a:latin typeface="+mn-lt"/>
                </a:rPr>
                <a:t> theo </a:t>
              </a:r>
            </a:p>
            <a:p>
              <a:pPr algn="ctr"/>
              <a:r>
                <a:rPr lang="vi-VN" sz="2800" dirty="0" err="1">
                  <a:latin typeface="+mn-lt"/>
                </a:rPr>
                <a:t>thứ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tự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từ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bé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đến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lớn</a:t>
              </a:r>
              <a:endParaRPr lang="en-US" sz="2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158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00" t="11589" r="19980" b="17582"/>
          <a:stretch/>
        </p:blipFill>
        <p:spPr>
          <a:xfrm>
            <a:off x="2574324" y="2076529"/>
            <a:ext cx="3626554" cy="251478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081648" y="779077"/>
            <a:ext cx="49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n-lt"/>
              </a:rPr>
              <a:t>Chúc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mừng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các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bạn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đã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chinh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phục</a:t>
            </a:r>
            <a:endParaRPr lang="en-US" sz="2400" b="1" dirty="0">
              <a:latin typeface="+mn-lt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081648" y="1182512"/>
            <a:ext cx="49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n-lt"/>
              </a:rPr>
              <a:t>được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các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thử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thách</a:t>
            </a:r>
            <a:r>
              <a:rPr lang="en-US" sz="2400" b="1" dirty="0">
                <a:latin typeface="+mn-lt"/>
              </a:rPr>
              <a:t>. </a:t>
            </a:r>
            <a:r>
              <a:rPr lang="en-US" sz="2400" b="1" dirty="0" err="1">
                <a:latin typeface="+mn-lt"/>
              </a:rPr>
              <a:t>Đây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chính</a:t>
            </a:r>
            <a:r>
              <a:rPr lang="en-US" sz="2400" b="1" dirty="0">
                <a:latin typeface="+mn-lt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147351" y="1607590"/>
            <a:ext cx="49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+mn-lt"/>
              </a:rPr>
              <a:t>là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phần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thưởng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dành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cho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bạn</a:t>
            </a:r>
            <a:r>
              <a:rPr lang="en-US" sz="2400" b="1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908843" y="1222381"/>
            <a:ext cx="7168357" cy="35722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CỦNG CỐ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72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5473700" y="381000"/>
            <a:ext cx="2654300" cy="2532182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6921852" y="-268738"/>
            <a:ext cx="2321601" cy="1950030"/>
          </a:xfrm>
          <a:prstGeom prst="rect">
            <a:avLst/>
          </a:prstGeom>
        </p:spPr>
      </p:pic>
      <p:sp>
        <p:nvSpPr>
          <p:cNvPr id="34" name="Google Shape;1725;p52">
            <a:extLst>
              <a:ext uri="{FF2B5EF4-FFF2-40B4-BE49-F238E27FC236}">
                <a16:creationId xmlns:a16="http://schemas.microsoft.com/office/drawing/2014/main" id="{FCFDDDBA-A07E-BDCB-9581-64E70AE685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3908" y="69527"/>
            <a:ext cx="4379460" cy="20976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sp>
        <p:nvSpPr>
          <p:cNvPr id="35" name="Google Shape;1725;p52">
            <a:extLst>
              <a:ext uri="{FF2B5EF4-FFF2-40B4-BE49-F238E27FC236}">
                <a16:creationId xmlns:a16="http://schemas.microsoft.com/office/drawing/2014/main" id="{D73935B9-A830-BBEF-E996-BCDF56692292}"/>
              </a:ext>
            </a:extLst>
          </p:cNvPr>
          <p:cNvSpPr txBox="1">
            <a:spLocks/>
          </p:cNvSpPr>
          <p:nvPr/>
        </p:nvSpPr>
        <p:spPr>
          <a:xfrm>
            <a:off x="4514646" y="1500437"/>
            <a:ext cx="4052484" cy="215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600"/>
              <a:buFont typeface="Satisfy"/>
              <a:buNone/>
              <a:defRPr sz="45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ĐỘNG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21015452">
            <a:off x="788193" y="3269827"/>
            <a:ext cx="1660642" cy="1391496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flipH="1">
            <a:off x="5530466" y="-1108"/>
            <a:ext cx="2909719" cy="2439436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rot="301431">
            <a:off x="712045" y="49061"/>
            <a:ext cx="2800058" cy="2439436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15885739">
            <a:off x="6646518" y="3321024"/>
            <a:ext cx="1668825" cy="1398353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/>
          <a:srcRect t="54376" r="48989"/>
          <a:stretch>
            <a:fillRect/>
          </a:stretch>
        </p:blipFill>
        <p:spPr>
          <a:xfrm>
            <a:off x="3886267" y="3547788"/>
            <a:ext cx="1371466" cy="1226631"/>
          </a:xfrm>
          <a:prstGeom prst="rect">
            <a:avLst/>
          </a:prstGeom>
        </p:spPr>
      </p:pic>
      <p:pic>
        <p:nvPicPr>
          <p:cNvPr id="8" name="Hình ảnh 7" descr="Ảnh có chứa văn bản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71" y="1186282"/>
            <a:ext cx="5115148" cy="277093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6FB46A8-FFD3-337F-D329-09018779A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029" y="581630"/>
            <a:ext cx="2552032" cy="695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DC15B7F-D172-44DA-8E5F-B563BBA79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76" r="48989"/>
          <a:stretch>
            <a:fillRect/>
          </a:stretch>
        </p:blipFill>
        <p:spPr>
          <a:xfrm>
            <a:off x="1126951" y="1386222"/>
            <a:ext cx="1698293" cy="1518943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AD553A4A-5FC7-4969-950B-9F33D9C2702D}"/>
              </a:ext>
            </a:extLst>
          </p:cNvPr>
          <p:cNvSpPr txBox="1"/>
          <p:nvPr/>
        </p:nvSpPr>
        <p:spPr>
          <a:xfrm>
            <a:off x="2783409" y="3121288"/>
            <a:ext cx="514763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sai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sẽ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không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được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nhận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bông 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" name="Nhóm 10">
            <a:extLst>
              <a:ext uri="{FF2B5EF4-FFF2-40B4-BE49-F238E27FC236}">
                <a16:creationId xmlns:a16="http://schemas.microsoft.com/office/drawing/2014/main" id="{E557467E-3E84-483B-AF40-4D9A91EFE6BE}"/>
              </a:ext>
            </a:extLst>
          </p:cNvPr>
          <p:cNvGrpSpPr/>
          <p:nvPr/>
        </p:nvGrpSpPr>
        <p:grpSpPr>
          <a:xfrm>
            <a:off x="3070538" y="687491"/>
            <a:ext cx="3002923" cy="603450"/>
            <a:chOff x="3173022" y="103136"/>
            <a:chExt cx="3306122" cy="603450"/>
          </a:xfrm>
        </p:grpSpPr>
        <p:grpSp>
          <p:nvGrpSpPr>
            <p:cNvPr id="8" name="Nhóm 11">
              <a:extLst>
                <a:ext uri="{FF2B5EF4-FFF2-40B4-BE49-F238E27FC236}">
                  <a16:creationId xmlns:a16="http://schemas.microsoft.com/office/drawing/2014/main" id="{77F0CA25-EC44-41F7-94AE-F6C22EBC347A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0" name="Hình chữ nhật: Góc Tròn 13">
                <a:extLst>
                  <a:ext uri="{FF2B5EF4-FFF2-40B4-BE49-F238E27FC236}">
                    <a16:creationId xmlns:a16="http://schemas.microsoft.com/office/drawing/2014/main" id="{3270208A-198A-4133-9F2F-7BC11F07B5B7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Hình chữ nhật: Góc Tròn 14">
                <a:extLst>
                  <a:ext uri="{FF2B5EF4-FFF2-40B4-BE49-F238E27FC236}">
                    <a16:creationId xmlns:a16="http://schemas.microsoft.com/office/drawing/2014/main" id="{CF5330A6-8989-4004-A2D6-645B61F6B7DB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9" name="Hộp Văn bản 12">
              <a:extLst>
                <a:ext uri="{FF2B5EF4-FFF2-40B4-BE49-F238E27FC236}">
                  <a16:creationId xmlns:a16="http://schemas.microsoft.com/office/drawing/2014/main" id="{3CD139C9-A09B-40AD-8757-409CAF026358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iny" panose="02000903060500060000"/>
                  <a:cs typeface="Arial" panose="020B0604020202020204"/>
                  <a:sym typeface="Arial" panose="020B0604020202020204"/>
                </a:rPr>
                <a:t>Lu</a:t>
              </a:r>
              <a:r>
                <a:rPr kumimoji="0" lang="vi-VN" sz="3200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+mj-lt"/>
                  <a:cs typeface="Arial" panose="020B0604020202020204"/>
                  <a:sym typeface="Arial" panose="020B0604020202020204"/>
                </a:rPr>
                <a:t>ật</a:t>
              </a:r>
              <a:r>
                <a:rPr kumimoji="0" lang="en-US" sz="3200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iny" panose="0200090306050006000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oiny" panose="02000903060500060000"/>
                  <a:cs typeface="Arial" panose="020B0604020202020204"/>
                  <a:sym typeface="Arial" panose="020B0604020202020204"/>
                </a:rPr>
                <a:t>chơi</a:t>
              </a:r>
              <a:endParaRPr kumimoji="0" lang="en-US" sz="3200" b="1" i="0" u="none" strike="noStrike" kern="0" cap="none" spc="0" normalizeH="0" baseline="0" noProof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iny" panose="0200090306050006000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5">
            <a:extLst>
              <a:ext uri="{FF2B5EF4-FFF2-40B4-BE49-F238E27FC236}">
                <a16:creationId xmlns:a16="http://schemas.microsoft.com/office/drawing/2014/main" id="{02554137-587B-4A88-A1E6-47500F491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72244" y="3453774"/>
            <a:ext cx="1698294" cy="1241298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8C9C3C59-7493-49D9-A14C-45F6B2A3DA36}"/>
              </a:ext>
            </a:extLst>
          </p:cNvPr>
          <p:cNvSpPr txBox="1"/>
          <p:nvPr/>
        </p:nvSpPr>
        <p:spPr>
          <a:xfrm>
            <a:off x="2622915" y="1784495"/>
            <a:ext cx="54686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Trả lời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đúng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sẽ nhận được 1 bông hoa khen thưởng.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</p:txBody>
      </p:sp>
      <p:pic>
        <p:nvPicPr>
          <p:cNvPr id="1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D3059A7-4BF0-45E5-A044-85C37F0E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9" y="825887"/>
            <a:ext cx="1518943" cy="151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8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0" y="292119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Nhóm 31">
            <a:extLst>
              <a:ext uri="{FF2B5EF4-FFF2-40B4-BE49-F238E27FC236}">
                <a16:creationId xmlns:a16="http://schemas.microsoft.com/office/drawing/2014/main" id="{F92EB617-1277-46DB-AC3A-5B250A346E6A}"/>
              </a:ext>
            </a:extLst>
          </p:cNvPr>
          <p:cNvGrpSpPr/>
          <p:nvPr/>
        </p:nvGrpSpPr>
        <p:grpSpPr>
          <a:xfrm>
            <a:off x="5811194" y="1693266"/>
            <a:ext cx="2690491" cy="776557"/>
            <a:chOff x="3610331" y="165100"/>
            <a:chExt cx="6516995" cy="776557"/>
          </a:xfrm>
        </p:grpSpPr>
        <p:sp>
          <p:nvSpPr>
            <p:cNvPr id="17" name="Hình chữ nhật: Góc Tròn 32">
              <a:extLst>
                <a:ext uri="{FF2B5EF4-FFF2-40B4-BE49-F238E27FC236}">
                  <a16:creationId xmlns:a16="http://schemas.microsoft.com/office/drawing/2014/main" id="{DCFFDF53-54C5-422E-BD21-F47A02D393EB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Hộp Văn bản 33">
              <a:extLst>
                <a:ext uri="{FF2B5EF4-FFF2-40B4-BE49-F238E27FC236}">
                  <a16:creationId xmlns:a16="http://schemas.microsoft.com/office/drawing/2014/main" id="{D02BF0A8-AED6-446D-9781-2ED615DF2D0E}"/>
                </a:ext>
              </a:extLst>
            </p:cNvPr>
            <p:cNvSpPr txBox="1"/>
            <p:nvPr/>
          </p:nvSpPr>
          <p:spPr>
            <a:xfrm>
              <a:off x="3610331" y="211479"/>
              <a:ext cx="6516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230</a:t>
              </a:r>
            </a:p>
          </p:txBody>
        </p:sp>
      </p:grpSp>
      <p:grpSp>
        <p:nvGrpSpPr>
          <p:cNvPr id="19" name="Nhóm 76">
            <a:extLst>
              <a:ext uri="{FF2B5EF4-FFF2-40B4-BE49-F238E27FC236}">
                <a16:creationId xmlns:a16="http://schemas.microsoft.com/office/drawing/2014/main" id="{10A08550-32EF-42ED-8DEB-F5B510833D6B}"/>
              </a:ext>
            </a:extLst>
          </p:cNvPr>
          <p:cNvGrpSpPr/>
          <p:nvPr/>
        </p:nvGrpSpPr>
        <p:grpSpPr>
          <a:xfrm>
            <a:off x="5099738" y="1442282"/>
            <a:ext cx="750802" cy="1107996"/>
            <a:chOff x="2572485" y="1332862"/>
            <a:chExt cx="807234" cy="1107996"/>
          </a:xfrm>
        </p:grpSpPr>
        <p:sp>
          <p:nvSpPr>
            <p:cNvPr id="20" name="Hình Bầu dục 55">
              <a:extLst>
                <a:ext uri="{FF2B5EF4-FFF2-40B4-BE49-F238E27FC236}">
                  <a16:creationId xmlns:a16="http://schemas.microsoft.com/office/drawing/2014/main" id="{4FCB97B5-1615-4685-BAF8-4AB415E04DA4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1" name="Hộp Văn bản 51">
              <a:extLst>
                <a:ext uri="{FF2B5EF4-FFF2-40B4-BE49-F238E27FC236}">
                  <a16:creationId xmlns:a16="http://schemas.microsoft.com/office/drawing/2014/main" id="{8C52C43A-C1A7-44EA-BF07-52DDD4B6B096}"/>
                </a:ext>
              </a:extLst>
            </p:cNvPr>
            <p:cNvSpPr txBox="1"/>
            <p:nvPr/>
          </p:nvSpPr>
          <p:spPr>
            <a:xfrm>
              <a:off x="2658587" y="1332862"/>
              <a:ext cx="6136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Nhóm 58">
            <a:extLst>
              <a:ext uri="{FF2B5EF4-FFF2-40B4-BE49-F238E27FC236}">
                <a16:creationId xmlns:a16="http://schemas.microsoft.com/office/drawing/2014/main" id="{86C2382C-B57F-493B-8ABF-7F5F4689661E}"/>
              </a:ext>
            </a:extLst>
          </p:cNvPr>
          <p:cNvGrpSpPr/>
          <p:nvPr/>
        </p:nvGrpSpPr>
        <p:grpSpPr>
          <a:xfrm>
            <a:off x="1511324" y="2943337"/>
            <a:ext cx="2680707" cy="777023"/>
            <a:chOff x="3579594" y="165100"/>
            <a:chExt cx="6516995" cy="1244167"/>
          </a:xfrm>
        </p:grpSpPr>
        <p:sp>
          <p:nvSpPr>
            <p:cNvPr id="23" name="Hình chữ nhật: Góc Tròn 61">
              <a:extLst>
                <a:ext uri="{FF2B5EF4-FFF2-40B4-BE49-F238E27FC236}">
                  <a16:creationId xmlns:a16="http://schemas.microsoft.com/office/drawing/2014/main" id="{9F7196F1-4DEF-4C32-AD62-AD0A25C6504D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4" name="Hộp Văn bản 62">
              <a:extLst>
                <a:ext uri="{FF2B5EF4-FFF2-40B4-BE49-F238E27FC236}">
                  <a16:creationId xmlns:a16="http://schemas.microsoft.com/office/drawing/2014/main" id="{8E02D569-1E00-4E84-AB07-5378C8DFC3A8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302</a:t>
              </a: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717999" y="2933508"/>
            <a:ext cx="785168" cy="910757"/>
            <a:chOff x="2566598" y="2696688"/>
            <a:chExt cx="807234" cy="830997"/>
          </a:xfrm>
        </p:grpSpPr>
        <p:sp>
          <p:nvSpPr>
            <p:cNvPr id="26" name="Hình Bầu dục 59">
              <a:extLst>
                <a:ext uri="{FF2B5EF4-FFF2-40B4-BE49-F238E27FC236}">
                  <a16:creationId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28" name="Nhóm 64">
            <a:extLst>
              <a:ext uri="{FF2B5EF4-FFF2-40B4-BE49-F238E27FC236}">
                <a16:creationId xmlns:a16="http://schemas.microsoft.com/office/drawing/2014/main" id="{9FAFF7DF-07D2-4C9E-99DA-683520C7F109}"/>
              </a:ext>
            </a:extLst>
          </p:cNvPr>
          <p:cNvGrpSpPr/>
          <p:nvPr/>
        </p:nvGrpSpPr>
        <p:grpSpPr>
          <a:xfrm>
            <a:off x="1503167" y="1648408"/>
            <a:ext cx="2647233" cy="807234"/>
            <a:chOff x="3579594" y="165100"/>
            <a:chExt cx="6516995" cy="1244167"/>
          </a:xfrm>
        </p:grpSpPr>
        <p:sp>
          <p:nvSpPr>
            <p:cNvPr id="29" name="Hình chữ nhật: Góc Tròn 67">
              <a:extLst>
                <a:ext uri="{FF2B5EF4-FFF2-40B4-BE49-F238E27FC236}">
                  <a16:creationId xmlns:a16="http://schemas.microsoft.com/office/drawing/2014/main" id="{7A695571-5C51-411F-A65B-12E115CF0160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0" name="Hộp Văn bản 68">
              <a:extLst>
                <a:ext uri="{FF2B5EF4-FFF2-40B4-BE49-F238E27FC236}">
                  <a16:creationId xmlns:a16="http://schemas.microsoft.com/office/drawing/2014/main" id="{4FFBD9BC-A1DC-4C6A-9993-5D4CD70C1F35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9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203</a:t>
              </a:r>
            </a:p>
          </p:txBody>
        </p:sp>
      </p:grpSp>
      <p:grpSp>
        <p:nvGrpSpPr>
          <p:cNvPr id="31" name="Nhóm 78">
            <a:extLst>
              <a:ext uri="{FF2B5EF4-FFF2-40B4-BE49-F238E27FC236}">
                <a16:creationId xmlns:a16="http://schemas.microsoft.com/office/drawing/2014/main" id="{0ED91D15-4416-49C2-86B8-E18406CAF909}"/>
              </a:ext>
            </a:extLst>
          </p:cNvPr>
          <p:cNvGrpSpPr/>
          <p:nvPr/>
        </p:nvGrpSpPr>
        <p:grpSpPr>
          <a:xfrm>
            <a:off x="728865" y="1635065"/>
            <a:ext cx="807234" cy="831507"/>
            <a:chOff x="2550391" y="3987076"/>
            <a:chExt cx="807234" cy="758687"/>
          </a:xfrm>
        </p:grpSpPr>
        <p:sp>
          <p:nvSpPr>
            <p:cNvPr id="32" name="Hình Bầu dục 65">
              <a:extLst>
                <a:ext uri="{FF2B5EF4-FFF2-40B4-BE49-F238E27FC236}">
                  <a16:creationId xmlns:a16="http://schemas.microsoft.com/office/drawing/2014/main" id="{6C5E1CE8-8A5C-4C97-8FF0-1D62CCD62C8A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3" name="Hộp Văn bản 66">
              <a:extLst>
                <a:ext uri="{FF2B5EF4-FFF2-40B4-BE49-F238E27FC236}">
                  <a16:creationId xmlns:a16="http://schemas.microsoft.com/office/drawing/2014/main" id="{4552DC1C-270E-44AE-AB37-FABBCDB2E7DF}"/>
                </a:ext>
              </a:extLst>
            </p:cNvPr>
            <p:cNvSpPr txBox="1"/>
            <p:nvPr/>
          </p:nvSpPr>
          <p:spPr>
            <a:xfrm>
              <a:off x="2647183" y="3987076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A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4" name="Picture 24">
            <a:extLst>
              <a:ext uri="{FF2B5EF4-FFF2-40B4-BE49-F238E27FC236}">
                <a16:creationId xmlns:a16="http://schemas.microsoft.com/office/drawing/2014/main" id="{3085ABB3-8F63-4E06-AC45-99ED0E6D9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941" y="1666057"/>
            <a:ext cx="843216" cy="807234"/>
          </a:xfrm>
          <a:prstGeom prst="rect">
            <a:avLst/>
          </a:prstGeom>
        </p:spPr>
      </p:pic>
      <p:pic>
        <p:nvPicPr>
          <p:cNvPr id="35" name="Picture 24">
            <a:extLst>
              <a:ext uri="{FF2B5EF4-FFF2-40B4-BE49-F238E27FC236}">
                <a16:creationId xmlns:a16="http://schemas.microsoft.com/office/drawing/2014/main" id="{8ABBC537-63C7-4F9E-9F3F-4491DFE9B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67" y="2947900"/>
            <a:ext cx="841432" cy="807234"/>
          </a:xfrm>
          <a:prstGeom prst="rect">
            <a:avLst/>
          </a:prstGeom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36EEBD94-FE1F-4043-8B20-2BED7C5D4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36" y="1650823"/>
            <a:ext cx="856134" cy="852354"/>
          </a:xfrm>
          <a:prstGeom prst="rect">
            <a:avLst/>
          </a:prstGeom>
        </p:spPr>
      </p:pic>
      <p:sp>
        <p:nvSpPr>
          <p:cNvPr id="37" name="Hình chữ nhật: Góc Tròn 71">
            <a:extLst>
              <a:ext uri="{FF2B5EF4-FFF2-40B4-BE49-F238E27FC236}">
                <a16:creationId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1503167" y="103801"/>
            <a:ext cx="6633639" cy="1130989"/>
            <a:chOff x="355600" y="215900"/>
            <a:chExt cx="5615850" cy="792866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498777" y="347918"/>
              <a:ext cx="5472673" cy="45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 1: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Calibri"/>
                </a:rPr>
                <a:t>Viết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Calibri"/>
                </a:rPr>
                <a:t>số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Calibri"/>
                </a:rPr>
                <a:t> 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ai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trăm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linh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ba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:</a:t>
              </a: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42" name="Picture 5">
            <a:extLst>
              <a:ext uri="{FF2B5EF4-FFF2-40B4-BE49-F238E27FC236}">
                <a16:creationId xmlns:a16="http://schemas.microsoft.com/office/drawing/2014/main" id="{606D94E1-D474-4043-A8CE-D9B8344DF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988433" y="172867"/>
            <a:ext cx="1155567" cy="844613"/>
          </a:xfrm>
          <a:prstGeom prst="rect">
            <a:avLst/>
          </a:prstGeom>
        </p:spPr>
      </p:pic>
      <p:grpSp>
        <p:nvGrpSpPr>
          <p:cNvPr id="43" name="Nhóm 41">
            <a:extLst>
              <a:ext uri="{FF2B5EF4-FFF2-40B4-BE49-F238E27FC236}">
                <a16:creationId xmlns:a16="http://schemas.microsoft.com/office/drawing/2014/main" id="{53611C37-75D9-4E86-9B39-F3111746C91A}"/>
              </a:ext>
            </a:extLst>
          </p:cNvPr>
          <p:cNvGrpSpPr/>
          <p:nvPr/>
        </p:nvGrpSpPr>
        <p:grpSpPr>
          <a:xfrm>
            <a:off x="5830508" y="3020573"/>
            <a:ext cx="2680707" cy="777023"/>
            <a:chOff x="3579594" y="165100"/>
            <a:chExt cx="6516994" cy="1244167"/>
          </a:xfrm>
        </p:grpSpPr>
        <p:sp>
          <p:nvSpPr>
            <p:cNvPr id="44" name="Hình chữ nhật: Góc Tròn 42">
              <a:extLst>
                <a:ext uri="{FF2B5EF4-FFF2-40B4-BE49-F238E27FC236}">
                  <a16:creationId xmlns:a16="http://schemas.microsoft.com/office/drawing/2014/main" id="{91868DDD-C08C-46ED-975F-7C3F3CF431F8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5" name="Hộp Văn bản 45">
              <a:extLst>
                <a:ext uri="{FF2B5EF4-FFF2-40B4-BE49-F238E27FC236}">
                  <a16:creationId xmlns:a16="http://schemas.microsoft.com/office/drawing/2014/main" id="{B1D645AE-12FF-4D9B-A55B-AAC529DC9BB3}"/>
                </a:ext>
              </a:extLst>
            </p:cNvPr>
            <p:cNvSpPr txBox="1"/>
            <p:nvPr/>
          </p:nvSpPr>
          <p:spPr>
            <a:xfrm>
              <a:off x="3579594" y="207812"/>
              <a:ext cx="6516994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320</a:t>
              </a:r>
            </a:p>
          </p:txBody>
        </p:sp>
      </p:grpSp>
      <p:grpSp>
        <p:nvGrpSpPr>
          <p:cNvPr id="46" name="Nhóm 46">
            <a:extLst>
              <a:ext uri="{FF2B5EF4-FFF2-40B4-BE49-F238E27FC236}">
                <a16:creationId xmlns:a16="http://schemas.microsoft.com/office/drawing/2014/main" id="{B4866306-A977-4B91-98C8-A8E07034ABF7}"/>
              </a:ext>
            </a:extLst>
          </p:cNvPr>
          <p:cNvGrpSpPr/>
          <p:nvPr/>
        </p:nvGrpSpPr>
        <p:grpSpPr>
          <a:xfrm>
            <a:off x="5067820" y="2994106"/>
            <a:ext cx="807234" cy="830997"/>
            <a:chOff x="2566598" y="2694550"/>
            <a:chExt cx="807234" cy="758222"/>
          </a:xfrm>
        </p:grpSpPr>
        <p:sp>
          <p:nvSpPr>
            <p:cNvPr id="47" name="Hình Bầu dục 47">
              <a:extLst>
                <a:ext uri="{FF2B5EF4-FFF2-40B4-BE49-F238E27FC236}">
                  <a16:creationId xmlns:a16="http://schemas.microsoft.com/office/drawing/2014/main" id="{D3799E0C-BFCE-4D7B-94D3-5F41D3C89496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8" name="Hộp Văn bản 48">
              <a:extLst>
                <a:ext uri="{FF2B5EF4-FFF2-40B4-BE49-F238E27FC236}">
                  <a16:creationId xmlns:a16="http://schemas.microsoft.com/office/drawing/2014/main" id="{BCA4D5FB-E282-4F35-B542-DFD8B82AFA47}"/>
                </a:ext>
              </a:extLst>
            </p:cNvPr>
            <p:cNvSpPr txBox="1"/>
            <p:nvPr/>
          </p:nvSpPr>
          <p:spPr>
            <a:xfrm>
              <a:off x="2696322" y="269455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D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9" name="Picture 24">
            <a:extLst>
              <a:ext uri="{FF2B5EF4-FFF2-40B4-BE49-F238E27FC236}">
                <a16:creationId xmlns:a16="http://schemas.microsoft.com/office/drawing/2014/main" id="{6EA186AF-6CAE-444E-A322-3B4EA7CFF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795" y="2993583"/>
            <a:ext cx="841432" cy="807234"/>
          </a:xfrm>
          <a:prstGeom prst="rect">
            <a:avLst/>
          </a:prstGeom>
        </p:spPr>
      </p:pic>
      <p:pic>
        <p:nvPicPr>
          <p:cNvPr id="50" name="Hình ảnh 50">
            <a:hlinkClick r:id="rId9" action="ppaction://hlinksldjump"/>
            <a:extLst>
              <a:ext uri="{FF2B5EF4-FFF2-40B4-BE49-F238E27FC236}">
                <a16:creationId xmlns:a16="http://schemas.microsoft.com/office/drawing/2014/main" id="{0D05C042-AF1D-481A-B65A-C08FA8F849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4376" r="48989"/>
          <a:stretch>
            <a:fillRect/>
          </a:stretch>
        </p:blipFill>
        <p:spPr>
          <a:xfrm>
            <a:off x="3360800" y="3340166"/>
            <a:ext cx="2236653" cy="2000448"/>
          </a:xfrm>
          <a:prstGeom prst="rect">
            <a:avLst/>
          </a:prstGeom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EBAB830E-6964-49E6-AF88-0E9403B31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458932" y="3513979"/>
            <a:ext cx="2006265" cy="1466395"/>
          </a:xfrm>
          <a:prstGeom prst="rect">
            <a:avLst/>
          </a:prstGeom>
        </p:spPr>
      </p:pic>
      <p:pic>
        <p:nvPicPr>
          <p:cNvPr id="52" name="Picture 5">
            <a:extLst>
              <a:ext uri="{FF2B5EF4-FFF2-40B4-BE49-F238E27FC236}">
                <a16:creationId xmlns:a16="http://schemas.microsoft.com/office/drawing/2014/main" id="{A8CC4284-B494-44A3-B402-89964B1E7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451722" y="3513978"/>
            <a:ext cx="2006265" cy="1466395"/>
          </a:xfrm>
          <a:prstGeom prst="rect">
            <a:avLst/>
          </a:prstGeom>
        </p:spPr>
      </p:pic>
      <p:pic>
        <p:nvPicPr>
          <p:cNvPr id="53" name="Picture 5">
            <a:extLst>
              <a:ext uri="{FF2B5EF4-FFF2-40B4-BE49-F238E27FC236}">
                <a16:creationId xmlns:a16="http://schemas.microsoft.com/office/drawing/2014/main" id="{FFFAC56C-0D06-415D-A892-245CA8083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452692" y="3514501"/>
            <a:ext cx="2006265" cy="1466395"/>
          </a:xfrm>
          <a:prstGeom prst="rect">
            <a:avLst/>
          </a:prstGeom>
        </p:spPr>
      </p:pic>
      <p:pic>
        <p:nvPicPr>
          <p:cNvPr id="5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01D2300-4B62-495C-8101-E9A074B1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975" y="1381941"/>
            <a:ext cx="1388694" cy="138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1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0" y="292119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Nhóm 31">
            <a:extLst>
              <a:ext uri="{FF2B5EF4-FFF2-40B4-BE49-F238E27FC236}">
                <a16:creationId xmlns:a16="http://schemas.microsoft.com/office/drawing/2014/main" id="{65D63E59-6F0C-432E-B542-6F4447B709C4}"/>
              </a:ext>
            </a:extLst>
          </p:cNvPr>
          <p:cNvGrpSpPr/>
          <p:nvPr/>
        </p:nvGrpSpPr>
        <p:grpSpPr>
          <a:xfrm>
            <a:off x="1539936" y="1751171"/>
            <a:ext cx="2690491" cy="776557"/>
            <a:chOff x="3610331" y="165100"/>
            <a:chExt cx="6516995" cy="776557"/>
          </a:xfrm>
        </p:grpSpPr>
        <p:sp>
          <p:nvSpPr>
            <p:cNvPr id="56" name="Hình chữ nhật: Góc Tròn 32">
              <a:extLst>
                <a:ext uri="{FF2B5EF4-FFF2-40B4-BE49-F238E27FC236}">
                  <a16:creationId xmlns:a16="http://schemas.microsoft.com/office/drawing/2014/main" id="{1D38BBE0-A7A4-4933-A265-2104FAC8F0A9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Hộp Văn bản 33">
              <a:extLst>
                <a:ext uri="{FF2B5EF4-FFF2-40B4-BE49-F238E27FC236}">
                  <a16:creationId xmlns:a16="http://schemas.microsoft.com/office/drawing/2014/main" id="{67D3D6E1-9A43-4FD9-B485-525AA9C7D384}"/>
                </a:ext>
              </a:extLst>
            </p:cNvPr>
            <p:cNvSpPr txBox="1"/>
            <p:nvPr/>
          </p:nvSpPr>
          <p:spPr>
            <a:xfrm>
              <a:off x="3610331" y="211479"/>
              <a:ext cx="6516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60</a:t>
              </a:r>
            </a:p>
          </p:txBody>
        </p:sp>
      </p:grpSp>
      <p:grpSp>
        <p:nvGrpSpPr>
          <p:cNvPr id="58" name="Nhóm 76">
            <a:extLst>
              <a:ext uri="{FF2B5EF4-FFF2-40B4-BE49-F238E27FC236}">
                <a16:creationId xmlns:a16="http://schemas.microsoft.com/office/drawing/2014/main" id="{19FD60B1-A38E-49D0-A9CE-0A43706A283B}"/>
              </a:ext>
            </a:extLst>
          </p:cNvPr>
          <p:cNvGrpSpPr/>
          <p:nvPr/>
        </p:nvGrpSpPr>
        <p:grpSpPr>
          <a:xfrm>
            <a:off x="829494" y="1720673"/>
            <a:ext cx="730150" cy="769441"/>
            <a:chOff x="2572485" y="1544816"/>
            <a:chExt cx="807234" cy="769441"/>
          </a:xfrm>
        </p:grpSpPr>
        <p:sp>
          <p:nvSpPr>
            <p:cNvPr id="59" name="Hình Bầu dục 55">
              <a:extLst>
                <a:ext uri="{FF2B5EF4-FFF2-40B4-BE49-F238E27FC236}">
                  <a16:creationId xmlns:a16="http://schemas.microsoft.com/office/drawing/2014/main" id="{BF1B3676-02E3-419F-8B55-80346F66E05D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Hộp Văn bản 51">
              <a:extLst>
                <a:ext uri="{FF2B5EF4-FFF2-40B4-BE49-F238E27FC236}">
                  <a16:creationId xmlns:a16="http://schemas.microsoft.com/office/drawing/2014/main" id="{45D559E0-806D-4C21-B78A-EB947DD9101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A</a:t>
              </a:r>
            </a:p>
          </p:txBody>
        </p:sp>
      </p:grpSp>
      <p:grpSp>
        <p:nvGrpSpPr>
          <p:cNvPr id="61" name="Nhóm 58">
            <a:extLst>
              <a:ext uri="{FF2B5EF4-FFF2-40B4-BE49-F238E27FC236}">
                <a16:creationId xmlns:a16="http://schemas.microsoft.com/office/drawing/2014/main" id="{8CC7AAB8-C974-4EBA-82DC-D9414B36AC2C}"/>
              </a:ext>
            </a:extLst>
          </p:cNvPr>
          <p:cNvGrpSpPr/>
          <p:nvPr/>
        </p:nvGrpSpPr>
        <p:grpSpPr>
          <a:xfrm>
            <a:off x="5807794" y="1746845"/>
            <a:ext cx="2680707" cy="777023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F583B47F-5F8D-4A5D-8778-647BAAE2FF85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8D5750FD-C8C0-4493-9C14-38BC3D200C04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85</a:t>
              </a:r>
            </a:p>
          </p:txBody>
        </p:sp>
      </p:grpSp>
      <p:grpSp>
        <p:nvGrpSpPr>
          <p:cNvPr id="64" name="Nhóm 77">
            <a:extLst>
              <a:ext uri="{FF2B5EF4-FFF2-40B4-BE49-F238E27FC236}">
                <a16:creationId xmlns:a16="http://schemas.microsoft.com/office/drawing/2014/main" id="{BAF383A9-94C8-4D8F-BA4C-A0B04E925C32}"/>
              </a:ext>
            </a:extLst>
          </p:cNvPr>
          <p:cNvGrpSpPr/>
          <p:nvPr/>
        </p:nvGrpSpPr>
        <p:grpSpPr>
          <a:xfrm>
            <a:off x="5098692" y="1511895"/>
            <a:ext cx="760348" cy="1107996"/>
            <a:chOff x="2566598" y="2506307"/>
            <a:chExt cx="807234" cy="1010963"/>
          </a:xfrm>
        </p:grpSpPr>
        <p:sp>
          <p:nvSpPr>
            <p:cNvPr id="65" name="Hình Bầu dục 59">
              <a:extLst>
                <a:ext uri="{FF2B5EF4-FFF2-40B4-BE49-F238E27FC236}">
                  <a16:creationId xmlns:a16="http://schemas.microsoft.com/office/drawing/2014/main" id="{64113192-0858-433C-942C-F8E8D8062BBC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Hộp Văn bản 60">
              <a:extLst>
                <a:ext uri="{FF2B5EF4-FFF2-40B4-BE49-F238E27FC236}">
                  <a16:creationId xmlns:a16="http://schemas.microsoft.com/office/drawing/2014/main" id="{220DC068-1A44-455D-B3B3-61B98ADB82E9}"/>
                </a:ext>
              </a:extLst>
            </p:cNvPr>
            <p:cNvSpPr txBox="1"/>
            <p:nvPr/>
          </p:nvSpPr>
          <p:spPr>
            <a:xfrm>
              <a:off x="2662169" y="2506307"/>
              <a:ext cx="613650" cy="1010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67" name="Nhóm 64">
            <a:extLst>
              <a:ext uri="{FF2B5EF4-FFF2-40B4-BE49-F238E27FC236}">
                <a16:creationId xmlns:a16="http://schemas.microsoft.com/office/drawing/2014/main" id="{B793C795-B4EE-4C64-91EB-D68C2ABEEA4D}"/>
              </a:ext>
            </a:extLst>
          </p:cNvPr>
          <p:cNvGrpSpPr/>
          <p:nvPr/>
        </p:nvGrpSpPr>
        <p:grpSpPr>
          <a:xfrm>
            <a:off x="1562616" y="2977418"/>
            <a:ext cx="2647233" cy="807234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958E325B-6928-4503-B92B-E45858465A5F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FDC90CF7-D44B-46E4-940C-2EEDFBA11A0D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9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75</a:t>
              </a:r>
            </a:p>
          </p:txBody>
        </p:sp>
      </p:grpSp>
      <p:grpSp>
        <p:nvGrpSpPr>
          <p:cNvPr id="70" name="Nhóm 78">
            <a:extLst>
              <a:ext uri="{FF2B5EF4-FFF2-40B4-BE49-F238E27FC236}">
                <a16:creationId xmlns:a16="http://schemas.microsoft.com/office/drawing/2014/main" id="{8441D04F-6CD6-4E05-B7F9-64B780241439}"/>
              </a:ext>
            </a:extLst>
          </p:cNvPr>
          <p:cNvGrpSpPr/>
          <p:nvPr/>
        </p:nvGrpSpPr>
        <p:grpSpPr>
          <a:xfrm>
            <a:off x="805989" y="2953566"/>
            <a:ext cx="807234" cy="841780"/>
            <a:chOff x="2550391" y="3977702"/>
            <a:chExt cx="807234" cy="768061"/>
          </a:xfrm>
        </p:grpSpPr>
        <p:sp>
          <p:nvSpPr>
            <p:cNvPr id="71" name="Hình Bầu dục 65">
              <a:extLst>
                <a:ext uri="{FF2B5EF4-FFF2-40B4-BE49-F238E27FC236}">
                  <a16:creationId xmlns:a16="http://schemas.microsoft.com/office/drawing/2014/main" id="{4C302298-552A-467F-83D4-59601F8B5993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Hộp Văn bản 66">
              <a:extLst>
                <a:ext uri="{FF2B5EF4-FFF2-40B4-BE49-F238E27FC236}">
                  <a16:creationId xmlns:a16="http://schemas.microsoft.com/office/drawing/2014/main" id="{99AFA01C-C7E7-4920-A2E6-02A44F489F40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B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73" name="Picture 24">
            <a:extLst>
              <a:ext uri="{FF2B5EF4-FFF2-40B4-BE49-F238E27FC236}">
                <a16:creationId xmlns:a16="http://schemas.microsoft.com/office/drawing/2014/main" id="{E916F90B-C891-4504-94C7-48DF2F881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03" y="1713952"/>
            <a:ext cx="843216" cy="807234"/>
          </a:xfrm>
          <a:prstGeom prst="rect">
            <a:avLst/>
          </a:prstGeom>
        </p:spPr>
      </p:pic>
      <p:pic>
        <p:nvPicPr>
          <p:cNvPr id="74" name="Picture 24">
            <a:extLst>
              <a:ext uri="{FF2B5EF4-FFF2-40B4-BE49-F238E27FC236}">
                <a16:creationId xmlns:a16="http://schemas.microsoft.com/office/drawing/2014/main" id="{4E9DEE7A-4B8E-4048-954C-AB9C8E1CB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817" y="1751526"/>
            <a:ext cx="841432" cy="807234"/>
          </a:xfrm>
          <a:prstGeom prst="rect">
            <a:avLst/>
          </a:prstGeom>
        </p:spPr>
      </p:pic>
      <p:pic>
        <p:nvPicPr>
          <p:cNvPr id="75" name="Picture 22">
            <a:extLst>
              <a:ext uri="{FF2B5EF4-FFF2-40B4-BE49-F238E27FC236}">
                <a16:creationId xmlns:a16="http://schemas.microsoft.com/office/drawing/2014/main" id="{4162922E-1A39-4D12-9923-A06A7A5A5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92" y="3005122"/>
            <a:ext cx="848277" cy="801304"/>
          </a:xfrm>
          <a:prstGeom prst="rect">
            <a:avLst/>
          </a:prstGeom>
        </p:spPr>
      </p:pic>
      <p:sp>
        <p:nvSpPr>
          <p:cNvPr id="76" name="Hình chữ nhật: Góc Tròn 71">
            <a:extLst>
              <a:ext uri="{FF2B5EF4-FFF2-40B4-BE49-F238E27FC236}">
                <a16:creationId xmlns:a16="http://schemas.microsoft.com/office/drawing/2014/main" id="{CFD925A1-A429-4E6A-9C15-91C0E995EA46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7" name="Nhóm 72">
            <a:extLst>
              <a:ext uri="{FF2B5EF4-FFF2-40B4-BE49-F238E27FC236}">
                <a16:creationId xmlns:a16="http://schemas.microsoft.com/office/drawing/2014/main" id="{8E177218-4334-43EE-B335-567BCD8EF696}"/>
              </a:ext>
            </a:extLst>
          </p:cNvPr>
          <p:cNvGrpSpPr/>
          <p:nvPr/>
        </p:nvGrpSpPr>
        <p:grpSpPr>
          <a:xfrm>
            <a:off x="496418" y="74637"/>
            <a:ext cx="6333627" cy="1408488"/>
            <a:chOff x="355600" y="215900"/>
            <a:chExt cx="5511800" cy="792866"/>
          </a:xfrm>
        </p:grpSpPr>
        <p:sp>
          <p:nvSpPr>
            <p:cNvPr id="78" name="Hình chữ nhật: Góc Tròn 73">
              <a:extLst>
                <a:ext uri="{FF2B5EF4-FFF2-40B4-BE49-F238E27FC236}">
                  <a16:creationId xmlns:a16="http://schemas.microsoft.com/office/drawing/2014/main" id="{2F8D764D-0C1E-4ED9-B9F8-E0C58C0D6FFD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Hộp Văn bản 74">
              <a:extLst>
                <a:ext uri="{FF2B5EF4-FFF2-40B4-BE49-F238E27FC236}">
                  <a16:creationId xmlns:a16="http://schemas.microsoft.com/office/drawing/2014/main" id="{047CF9F5-2429-416A-92B4-C8DED318489C}"/>
                </a:ext>
              </a:extLst>
            </p:cNvPr>
            <p:cNvSpPr txBox="1"/>
            <p:nvPr/>
          </p:nvSpPr>
          <p:spPr>
            <a:xfrm>
              <a:off x="555593" y="241851"/>
              <a:ext cx="522544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: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chố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trống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: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55, 65, …</a:t>
              </a:r>
            </a:p>
          </p:txBody>
        </p:sp>
        <p:sp>
          <p:nvSpPr>
            <p:cNvPr id="80" name="Hình chữ nhật: Góc Tròn 75">
              <a:extLst>
                <a:ext uri="{FF2B5EF4-FFF2-40B4-BE49-F238E27FC236}">
                  <a16:creationId xmlns:a16="http://schemas.microsoft.com/office/drawing/2014/main" id="{763953D6-0ECB-416A-BAD1-03BA75AF73CF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1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D2379C2A-EA40-41DA-986D-DBB398B835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6830045" y="130434"/>
            <a:ext cx="1278476" cy="1143461"/>
          </a:xfrm>
          <a:prstGeom prst="rect">
            <a:avLst/>
          </a:prstGeom>
        </p:spPr>
      </p:pic>
      <p:pic>
        <p:nvPicPr>
          <p:cNvPr id="82" name="Picture 5">
            <a:extLst>
              <a:ext uri="{FF2B5EF4-FFF2-40B4-BE49-F238E27FC236}">
                <a16:creationId xmlns:a16="http://schemas.microsoft.com/office/drawing/2014/main" id="{A3673B83-743A-4DC2-9572-CF04C9E3E5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989869" y="212684"/>
            <a:ext cx="1155567" cy="844613"/>
          </a:xfrm>
          <a:prstGeom prst="rect">
            <a:avLst/>
          </a:prstGeom>
        </p:spPr>
      </p:pic>
      <p:grpSp>
        <p:nvGrpSpPr>
          <p:cNvPr id="83" name="Nhóm 41">
            <a:extLst>
              <a:ext uri="{FF2B5EF4-FFF2-40B4-BE49-F238E27FC236}">
                <a16:creationId xmlns:a16="http://schemas.microsoft.com/office/drawing/2014/main" id="{37EC405E-39DB-4370-8DD2-BC5A9F8DDBBC}"/>
              </a:ext>
            </a:extLst>
          </p:cNvPr>
          <p:cNvGrpSpPr/>
          <p:nvPr/>
        </p:nvGrpSpPr>
        <p:grpSpPr>
          <a:xfrm>
            <a:off x="5815025" y="3037790"/>
            <a:ext cx="2680707" cy="777023"/>
            <a:chOff x="3579594" y="165100"/>
            <a:chExt cx="6516995" cy="1244167"/>
          </a:xfrm>
        </p:grpSpPr>
        <p:sp>
          <p:nvSpPr>
            <p:cNvPr id="84" name="Hình chữ nhật: Góc Tròn 42">
              <a:extLst>
                <a:ext uri="{FF2B5EF4-FFF2-40B4-BE49-F238E27FC236}">
                  <a16:creationId xmlns:a16="http://schemas.microsoft.com/office/drawing/2014/main" id="{C9A6903B-7AF7-4E99-B67E-A0C20BF4AE92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Hộp Văn bản 45">
              <a:extLst>
                <a:ext uri="{FF2B5EF4-FFF2-40B4-BE49-F238E27FC236}">
                  <a16:creationId xmlns:a16="http://schemas.microsoft.com/office/drawing/2014/main" id="{C319B56A-1025-4470-B753-195E2365BEE4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65</a:t>
              </a:r>
            </a:p>
          </p:txBody>
        </p:sp>
      </p:grpSp>
      <p:grpSp>
        <p:nvGrpSpPr>
          <p:cNvPr id="86" name="Nhóm 46">
            <a:extLst>
              <a:ext uri="{FF2B5EF4-FFF2-40B4-BE49-F238E27FC236}">
                <a16:creationId xmlns:a16="http://schemas.microsoft.com/office/drawing/2014/main" id="{AF35FC22-4C90-4A96-AD1D-C2B7D2D4BCAE}"/>
              </a:ext>
            </a:extLst>
          </p:cNvPr>
          <p:cNvGrpSpPr/>
          <p:nvPr/>
        </p:nvGrpSpPr>
        <p:grpSpPr>
          <a:xfrm>
            <a:off x="5074099" y="3001028"/>
            <a:ext cx="807234" cy="830997"/>
            <a:chOff x="2566598" y="2695170"/>
            <a:chExt cx="807234" cy="758222"/>
          </a:xfrm>
        </p:grpSpPr>
        <p:sp>
          <p:nvSpPr>
            <p:cNvPr id="87" name="Hình Bầu dục 47">
              <a:extLst>
                <a:ext uri="{FF2B5EF4-FFF2-40B4-BE49-F238E27FC236}">
                  <a16:creationId xmlns:a16="http://schemas.microsoft.com/office/drawing/2014/main" id="{A1E8C610-CF9E-450E-B2C1-0B2857D1B769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Hộp Văn bản 48">
              <a:extLst>
                <a:ext uri="{FF2B5EF4-FFF2-40B4-BE49-F238E27FC236}">
                  <a16:creationId xmlns:a16="http://schemas.microsoft.com/office/drawing/2014/main" id="{2232817E-95C8-4346-97BA-5F4E31323402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D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89" name="Picture 24">
            <a:extLst>
              <a:ext uri="{FF2B5EF4-FFF2-40B4-BE49-F238E27FC236}">
                <a16:creationId xmlns:a16="http://schemas.microsoft.com/office/drawing/2014/main" id="{A8135BA2-31D1-4940-B34B-D47DD998B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108" y="3021038"/>
            <a:ext cx="841432" cy="807234"/>
          </a:xfrm>
          <a:prstGeom prst="rect">
            <a:avLst/>
          </a:prstGeom>
        </p:spPr>
      </p:pic>
      <p:pic>
        <p:nvPicPr>
          <p:cNvPr id="90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8EB3FD9D-8D78-458D-8B93-50701EC4AE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3360800" y="3340166"/>
            <a:ext cx="2236653" cy="2000448"/>
          </a:xfrm>
          <a:prstGeom prst="rect">
            <a:avLst/>
          </a:prstGeom>
        </p:spPr>
      </p:pic>
      <p:pic>
        <p:nvPicPr>
          <p:cNvPr id="91" name="Picture 5">
            <a:extLst>
              <a:ext uri="{FF2B5EF4-FFF2-40B4-BE49-F238E27FC236}">
                <a16:creationId xmlns:a16="http://schemas.microsoft.com/office/drawing/2014/main" id="{69EECE5F-999D-4F79-AA06-69BA30202A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8932" y="3513979"/>
            <a:ext cx="2006265" cy="1466395"/>
          </a:xfrm>
          <a:prstGeom prst="rect">
            <a:avLst/>
          </a:prstGeom>
        </p:spPr>
      </p:pic>
      <p:pic>
        <p:nvPicPr>
          <p:cNvPr id="92" name="Picture 5">
            <a:extLst>
              <a:ext uri="{FF2B5EF4-FFF2-40B4-BE49-F238E27FC236}">
                <a16:creationId xmlns:a16="http://schemas.microsoft.com/office/drawing/2014/main" id="{B4D29B38-AD39-41AC-8649-5FF8305234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1722" y="3513978"/>
            <a:ext cx="2006265" cy="1466395"/>
          </a:xfrm>
          <a:prstGeom prst="rect">
            <a:avLst/>
          </a:prstGeom>
        </p:spPr>
      </p:pic>
      <p:pic>
        <p:nvPicPr>
          <p:cNvPr id="93" name="Picture 5">
            <a:extLst>
              <a:ext uri="{FF2B5EF4-FFF2-40B4-BE49-F238E27FC236}">
                <a16:creationId xmlns:a16="http://schemas.microsoft.com/office/drawing/2014/main" id="{94C4572E-BF1C-40B5-B753-C47A9A5896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2692" y="3514501"/>
            <a:ext cx="2006265" cy="14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0" y="292119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Nhóm 31">
            <a:extLst>
              <a:ext uri="{FF2B5EF4-FFF2-40B4-BE49-F238E27FC236}">
                <a16:creationId xmlns:a16="http://schemas.microsoft.com/office/drawing/2014/main" id="{8A376E01-C734-4B9D-968C-2A5D0158CF89}"/>
              </a:ext>
            </a:extLst>
          </p:cNvPr>
          <p:cNvGrpSpPr/>
          <p:nvPr/>
        </p:nvGrpSpPr>
        <p:grpSpPr>
          <a:xfrm>
            <a:off x="1197818" y="3373545"/>
            <a:ext cx="5899172" cy="776557"/>
            <a:chOff x="3610333" y="165100"/>
            <a:chExt cx="6516995" cy="776557"/>
          </a:xfrm>
        </p:grpSpPr>
        <p:sp>
          <p:nvSpPr>
            <p:cNvPr id="43" name="Hình chữ nhật: Góc Tròn 32">
              <a:extLst>
                <a:ext uri="{FF2B5EF4-FFF2-40B4-BE49-F238E27FC236}">
                  <a16:creationId xmlns:a16="http://schemas.microsoft.com/office/drawing/2014/main" id="{82F573F5-DDF1-48F3-BDBE-D31F10537C11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Hộp Văn bản 33">
              <a:extLst>
                <a:ext uri="{FF2B5EF4-FFF2-40B4-BE49-F238E27FC236}">
                  <a16:creationId xmlns:a16="http://schemas.microsoft.com/office/drawing/2014/main" id="{B6CF550F-8923-45F7-9112-E6122D7746E6}"/>
                </a:ext>
              </a:extLst>
            </p:cNvPr>
            <p:cNvSpPr txBox="1"/>
            <p:nvPr/>
          </p:nvSpPr>
          <p:spPr>
            <a:xfrm>
              <a:off x="3610333" y="270510"/>
              <a:ext cx="6516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Bảy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mười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sáu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45" name="Nhóm 76">
            <a:extLst>
              <a:ext uri="{FF2B5EF4-FFF2-40B4-BE49-F238E27FC236}">
                <a16:creationId xmlns:a16="http://schemas.microsoft.com/office/drawing/2014/main" id="{6C4C4564-B3C2-42AD-9123-74C29CED182C}"/>
              </a:ext>
            </a:extLst>
          </p:cNvPr>
          <p:cNvGrpSpPr/>
          <p:nvPr/>
        </p:nvGrpSpPr>
        <p:grpSpPr>
          <a:xfrm>
            <a:off x="567761" y="3365073"/>
            <a:ext cx="818500" cy="880631"/>
            <a:chOff x="2572485" y="1588891"/>
            <a:chExt cx="807234" cy="780910"/>
          </a:xfrm>
        </p:grpSpPr>
        <p:sp>
          <p:nvSpPr>
            <p:cNvPr id="46" name="Hình Bầu dục 55">
              <a:extLst>
                <a:ext uri="{FF2B5EF4-FFF2-40B4-BE49-F238E27FC236}">
                  <a16:creationId xmlns:a16="http://schemas.microsoft.com/office/drawing/2014/main" id="{3D99E92B-5CBE-4DF5-A88A-1271AC6458F7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Hộp Văn bản 51">
              <a:extLst>
                <a:ext uri="{FF2B5EF4-FFF2-40B4-BE49-F238E27FC236}">
                  <a16:creationId xmlns:a16="http://schemas.microsoft.com/office/drawing/2014/main" id="{F6BB62A9-B929-4FED-AB9C-EC9A089901EB}"/>
                </a:ext>
              </a:extLst>
            </p:cNvPr>
            <p:cNvSpPr txBox="1"/>
            <p:nvPr/>
          </p:nvSpPr>
          <p:spPr>
            <a:xfrm>
              <a:off x="2652454" y="1600360"/>
              <a:ext cx="6136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48" name="Nhóm 58">
            <a:extLst>
              <a:ext uri="{FF2B5EF4-FFF2-40B4-BE49-F238E27FC236}">
                <a16:creationId xmlns:a16="http://schemas.microsoft.com/office/drawing/2014/main" id="{9B72CBF4-ECD6-4A88-996E-A7DCCAA9FC0A}"/>
              </a:ext>
            </a:extLst>
          </p:cNvPr>
          <p:cNvGrpSpPr/>
          <p:nvPr/>
        </p:nvGrpSpPr>
        <p:grpSpPr>
          <a:xfrm>
            <a:off x="1182459" y="1416043"/>
            <a:ext cx="5825417" cy="777023"/>
            <a:chOff x="3632924" y="165100"/>
            <a:chExt cx="6516995" cy="1244167"/>
          </a:xfrm>
        </p:grpSpPr>
        <p:sp>
          <p:nvSpPr>
            <p:cNvPr id="49" name="Hình chữ nhật: Góc Tròn 61">
              <a:extLst>
                <a:ext uri="{FF2B5EF4-FFF2-40B4-BE49-F238E27FC236}">
                  <a16:creationId xmlns:a16="http://schemas.microsoft.com/office/drawing/2014/main" id="{E3EEB1E3-F073-4824-918B-61B0465D9E0E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Hộp Văn bản 62">
              <a:extLst>
                <a:ext uri="{FF2B5EF4-FFF2-40B4-BE49-F238E27FC236}">
                  <a16:creationId xmlns:a16="http://schemas.microsoft.com/office/drawing/2014/main" id="{A576A048-6717-4B07-9E0E-DBF2E81015E4}"/>
                </a:ext>
              </a:extLst>
            </p:cNvPr>
            <p:cNvSpPr txBox="1"/>
            <p:nvPr/>
          </p:nvSpPr>
          <p:spPr>
            <a:xfrm>
              <a:off x="3632924" y="415912"/>
              <a:ext cx="6516995" cy="83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Bảy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sáu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mươi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chín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1" name="Nhóm 77">
            <a:extLst>
              <a:ext uri="{FF2B5EF4-FFF2-40B4-BE49-F238E27FC236}">
                <a16:creationId xmlns:a16="http://schemas.microsoft.com/office/drawing/2014/main" id="{FA079C00-6E15-4D4C-AF4F-B01BD5E82385}"/>
              </a:ext>
            </a:extLst>
          </p:cNvPr>
          <p:cNvGrpSpPr/>
          <p:nvPr/>
        </p:nvGrpSpPr>
        <p:grpSpPr>
          <a:xfrm>
            <a:off x="555145" y="1388284"/>
            <a:ext cx="804143" cy="830997"/>
            <a:chOff x="2566598" y="2694550"/>
            <a:chExt cx="807234" cy="758222"/>
          </a:xfrm>
        </p:grpSpPr>
        <p:sp>
          <p:nvSpPr>
            <p:cNvPr id="52" name="Hình Bầu dục 59">
              <a:extLst>
                <a:ext uri="{FF2B5EF4-FFF2-40B4-BE49-F238E27FC236}">
                  <a16:creationId xmlns:a16="http://schemas.microsoft.com/office/drawing/2014/main" id="{68A88D3A-30F5-4D82-B64A-94870BE87A61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Hộp Văn bản 60">
              <a:extLst>
                <a:ext uri="{FF2B5EF4-FFF2-40B4-BE49-F238E27FC236}">
                  <a16:creationId xmlns:a16="http://schemas.microsoft.com/office/drawing/2014/main" id="{99170847-C82B-46FC-842F-75FF82476910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A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4" name="Nhóm 64">
            <a:extLst>
              <a:ext uri="{FF2B5EF4-FFF2-40B4-BE49-F238E27FC236}">
                <a16:creationId xmlns:a16="http://schemas.microsoft.com/office/drawing/2014/main" id="{6A7720EF-80D2-4723-BDC9-603C8A7ED208}"/>
              </a:ext>
            </a:extLst>
          </p:cNvPr>
          <p:cNvGrpSpPr/>
          <p:nvPr/>
        </p:nvGrpSpPr>
        <p:grpSpPr>
          <a:xfrm>
            <a:off x="1429012" y="2418419"/>
            <a:ext cx="5408996" cy="807234"/>
            <a:chOff x="3882531" y="165100"/>
            <a:chExt cx="6185968" cy="1244167"/>
          </a:xfrm>
        </p:grpSpPr>
        <p:sp>
          <p:nvSpPr>
            <p:cNvPr id="94" name="Hình chữ nhật: Góc Tròn 67">
              <a:extLst>
                <a:ext uri="{FF2B5EF4-FFF2-40B4-BE49-F238E27FC236}">
                  <a16:creationId xmlns:a16="http://schemas.microsoft.com/office/drawing/2014/main" id="{3A66B341-F62C-4185-9377-AF2809474868}"/>
                </a:ext>
              </a:extLst>
            </p:cNvPr>
            <p:cNvSpPr/>
            <p:nvPr/>
          </p:nvSpPr>
          <p:spPr>
            <a:xfrm>
              <a:off x="3947612" y="165100"/>
              <a:ext cx="6047544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Hộp Văn bản 68">
              <a:extLst>
                <a:ext uri="{FF2B5EF4-FFF2-40B4-BE49-F238E27FC236}">
                  <a16:creationId xmlns:a16="http://schemas.microsoft.com/office/drawing/2014/main" id="{F02AB540-8BB1-445C-86A3-8CB60722BF98}"/>
                </a:ext>
              </a:extLst>
            </p:cNvPr>
            <p:cNvSpPr txBox="1"/>
            <p:nvPr/>
          </p:nvSpPr>
          <p:spPr>
            <a:xfrm>
              <a:off x="3882531" y="384754"/>
              <a:ext cx="6185968" cy="806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Bảy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chín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mươi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sáu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96" name="Nhóm 78">
            <a:extLst>
              <a:ext uri="{FF2B5EF4-FFF2-40B4-BE49-F238E27FC236}">
                <a16:creationId xmlns:a16="http://schemas.microsoft.com/office/drawing/2014/main" id="{9C9130DC-6C30-4426-9847-7518C2E467B0}"/>
              </a:ext>
            </a:extLst>
          </p:cNvPr>
          <p:cNvGrpSpPr/>
          <p:nvPr/>
        </p:nvGrpSpPr>
        <p:grpSpPr>
          <a:xfrm>
            <a:off x="552054" y="2351827"/>
            <a:ext cx="807234" cy="841780"/>
            <a:chOff x="2550391" y="3977702"/>
            <a:chExt cx="807234" cy="768061"/>
          </a:xfrm>
        </p:grpSpPr>
        <p:sp>
          <p:nvSpPr>
            <p:cNvPr id="97" name="Hình Bầu dục 65">
              <a:extLst>
                <a:ext uri="{FF2B5EF4-FFF2-40B4-BE49-F238E27FC236}">
                  <a16:creationId xmlns:a16="http://schemas.microsoft.com/office/drawing/2014/main" id="{1EA1C452-A655-4607-B5D0-0F1F6DB63D6E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Hộp Văn bản 66">
              <a:extLst>
                <a:ext uri="{FF2B5EF4-FFF2-40B4-BE49-F238E27FC236}">
                  <a16:creationId xmlns:a16="http://schemas.microsoft.com/office/drawing/2014/main" id="{12BC5BCD-6FA7-490D-ADC6-D1FA503ABEB8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B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99" name="Picture 24">
            <a:extLst>
              <a:ext uri="{FF2B5EF4-FFF2-40B4-BE49-F238E27FC236}">
                <a16:creationId xmlns:a16="http://schemas.microsoft.com/office/drawing/2014/main" id="{2062FC08-8650-40D9-83D1-0FE6FB8B9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95" y="3358207"/>
            <a:ext cx="843216" cy="807234"/>
          </a:xfrm>
          <a:prstGeom prst="rect">
            <a:avLst/>
          </a:prstGeom>
        </p:spPr>
      </p:pic>
      <p:pic>
        <p:nvPicPr>
          <p:cNvPr id="100" name="Picture 24">
            <a:extLst>
              <a:ext uri="{FF2B5EF4-FFF2-40B4-BE49-F238E27FC236}">
                <a16:creationId xmlns:a16="http://schemas.microsoft.com/office/drawing/2014/main" id="{C442125A-D6AF-4B52-BFB0-9C9DE8E50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55" y="1398488"/>
            <a:ext cx="841432" cy="807234"/>
          </a:xfrm>
          <a:prstGeom prst="rect">
            <a:avLst/>
          </a:prstGeom>
        </p:spPr>
      </p:pic>
      <p:pic>
        <p:nvPicPr>
          <p:cNvPr id="101" name="Picture 22">
            <a:extLst>
              <a:ext uri="{FF2B5EF4-FFF2-40B4-BE49-F238E27FC236}">
                <a16:creationId xmlns:a16="http://schemas.microsoft.com/office/drawing/2014/main" id="{F84038ED-D9E8-435C-ACFA-A662207AE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265" y="2399169"/>
            <a:ext cx="848277" cy="801304"/>
          </a:xfrm>
          <a:prstGeom prst="rect">
            <a:avLst/>
          </a:prstGeom>
        </p:spPr>
      </p:pic>
      <p:sp>
        <p:nvSpPr>
          <p:cNvPr id="102" name="Hình chữ nhật: Góc Tròn 71">
            <a:extLst>
              <a:ext uri="{FF2B5EF4-FFF2-40B4-BE49-F238E27FC236}">
                <a16:creationId xmlns:a16="http://schemas.microsoft.com/office/drawing/2014/main" id="{123F30D1-FA3F-4173-867E-5DF9F10E9AE1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3" name="Nhóm 72">
            <a:extLst>
              <a:ext uri="{FF2B5EF4-FFF2-40B4-BE49-F238E27FC236}">
                <a16:creationId xmlns:a16="http://schemas.microsoft.com/office/drawing/2014/main" id="{30927545-EEA9-4A76-8EDF-84C49FB03C81}"/>
              </a:ext>
            </a:extLst>
          </p:cNvPr>
          <p:cNvGrpSpPr/>
          <p:nvPr/>
        </p:nvGrpSpPr>
        <p:grpSpPr>
          <a:xfrm>
            <a:off x="1777615" y="74539"/>
            <a:ext cx="4731691" cy="1130989"/>
            <a:chOff x="355600" y="215900"/>
            <a:chExt cx="5511800" cy="792866"/>
          </a:xfrm>
        </p:grpSpPr>
        <p:sp>
          <p:nvSpPr>
            <p:cNvPr id="104" name="Hình chữ nhật: Góc Tròn 73">
              <a:extLst>
                <a:ext uri="{FF2B5EF4-FFF2-40B4-BE49-F238E27FC236}">
                  <a16:creationId xmlns:a16="http://schemas.microsoft.com/office/drawing/2014/main" id="{FBC5DD19-579E-420B-9D44-9AD3C1B14913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Hộp Văn bản 74">
              <a:extLst>
                <a:ext uri="{FF2B5EF4-FFF2-40B4-BE49-F238E27FC236}">
                  <a16:creationId xmlns:a16="http://schemas.microsoft.com/office/drawing/2014/main" id="{F83A9164-711F-4AFE-946B-9E489684956F}"/>
                </a:ext>
              </a:extLst>
            </p:cNvPr>
            <p:cNvSpPr txBox="1"/>
            <p:nvPr/>
          </p:nvSpPr>
          <p:spPr>
            <a:xfrm>
              <a:off x="452808" y="363740"/>
              <a:ext cx="5368622" cy="539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Câu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3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: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Đọc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số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796</a:t>
              </a:r>
            </a:p>
          </p:txBody>
        </p:sp>
        <p:sp>
          <p:nvSpPr>
            <p:cNvPr id="106" name="Hình chữ nhật: Góc Tròn 75">
              <a:extLst>
                <a:ext uri="{FF2B5EF4-FFF2-40B4-BE49-F238E27FC236}">
                  <a16:creationId xmlns:a16="http://schemas.microsoft.com/office/drawing/2014/main" id="{116E1FE3-5536-4E1E-BC6C-95432D98BCA2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7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92D6272-2ED7-4DD2-BB67-F6DCFC727C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6830045" y="130434"/>
            <a:ext cx="1278476" cy="1143461"/>
          </a:xfrm>
          <a:prstGeom prst="rect">
            <a:avLst/>
          </a:prstGeom>
        </p:spPr>
      </p:pic>
      <p:pic>
        <p:nvPicPr>
          <p:cNvPr id="108" name="Picture 5">
            <a:extLst>
              <a:ext uri="{FF2B5EF4-FFF2-40B4-BE49-F238E27FC236}">
                <a16:creationId xmlns:a16="http://schemas.microsoft.com/office/drawing/2014/main" id="{76D172D9-EF54-4517-B0AC-AC4AB38BD1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989869" y="212684"/>
            <a:ext cx="1155567" cy="844613"/>
          </a:xfrm>
          <a:prstGeom prst="rect">
            <a:avLst/>
          </a:prstGeom>
        </p:spPr>
      </p:pic>
      <p:grpSp>
        <p:nvGrpSpPr>
          <p:cNvPr id="109" name="Nhóm 41">
            <a:extLst>
              <a:ext uri="{FF2B5EF4-FFF2-40B4-BE49-F238E27FC236}">
                <a16:creationId xmlns:a16="http://schemas.microsoft.com/office/drawing/2014/main" id="{A6D8E3CB-5A37-4568-8498-697111BAA572}"/>
              </a:ext>
            </a:extLst>
          </p:cNvPr>
          <p:cNvGrpSpPr/>
          <p:nvPr/>
        </p:nvGrpSpPr>
        <p:grpSpPr>
          <a:xfrm>
            <a:off x="1213179" y="4227977"/>
            <a:ext cx="5861139" cy="777023"/>
            <a:chOff x="3642205" y="165100"/>
            <a:chExt cx="6516995" cy="1244167"/>
          </a:xfrm>
        </p:grpSpPr>
        <p:sp>
          <p:nvSpPr>
            <p:cNvPr id="110" name="Hình chữ nhật: Góc Tròn 42">
              <a:extLst>
                <a:ext uri="{FF2B5EF4-FFF2-40B4-BE49-F238E27FC236}">
                  <a16:creationId xmlns:a16="http://schemas.microsoft.com/office/drawing/2014/main" id="{4AA3A416-83C4-4718-B125-8CF368927786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Hộp Văn bản 45">
              <a:extLst>
                <a:ext uri="{FF2B5EF4-FFF2-40B4-BE49-F238E27FC236}">
                  <a16:creationId xmlns:a16="http://schemas.microsoft.com/office/drawing/2014/main" id="{3DF4DFF7-408C-410D-8049-A9323EF1F432}"/>
                </a:ext>
              </a:extLst>
            </p:cNvPr>
            <p:cNvSpPr txBox="1"/>
            <p:nvPr/>
          </p:nvSpPr>
          <p:spPr>
            <a:xfrm>
              <a:off x="3642205" y="409556"/>
              <a:ext cx="6516995" cy="83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Bảy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chín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mươi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12" name="Nhóm 46">
            <a:extLst>
              <a:ext uri="{FF2B5EF4-FFF2-40B4-BE49-F238E27FC236}">
                <a16:creationId xmlns:a16="http://schemas.microsoft.com/office/drawing/2014/main" id="{34C53838-C6DF-4C64-93E6-64BDB87BB80D}"/>
              </a:ext>
            </a:extLst>
          </p:cNvPr>
          <p:cNvGrpSpPr/>
          <p:nvPr/>
        </p:nvGrpSpPr>
        <p:grpSpPr>
          <a:xfrm>
            <a:off x="552430" y="4200018"/>
            <a:ext cx="807234" cy="830997"/>
            <a:chOff x="2566598" y="2695170"/>
            <a:chExt cx="807234" cy="758222"/>
          </a:xfrm>
        </p:grpSpPr>
        <p:sp>
          <p:nvSpPr>
            <p:cNvPr id="113" name="Hình Bầu dục 47">
              <a:extLst>
                <a:ext uri="{FF2B5EF4-FFF2-40B4-BE49-F238E27FC236}">
                  <a16:creationId xmlns:a16="http://schemas.microsoft.com/office/drawing/2014/main" id="{CED6003E-BB4A-4337-A64B-3260808341F0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Hộp Văn bản 48">
              <a:extLst>
                <a:ext uri="{FF2B5EF4-FFF2-40B4-BE49-F238E27FC236}">
                  <a16:creationId xmlns:a16="http://schemas.microsoft.com/office/drawing/2014/main" id="{9D628673-9D38-42C3-9C90-7ECA03F35735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D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115" name="Picture 24">
            <a:extLst>
              <a:ext uri="{FF2B5EF4-FFF2-40B4-BE49-F238E27FC236}">
                <a16:creationId xmlns:a16="http://schemas.microsoft.com/office/drawing/2014/main" id="{FC287620-D4F7-4891-A3AA-9AD7EB343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69" y="4240038"/>
            <a:ext cx="841432" cy="807234"/>
          </a:xfrm>
          <a:prstGeom prst="rect">
            <a:avLst/>
          </a:prstGeom>
        </p:spPr>
      </p:pic>
      <p:pic>
        <p:nvPicPr>
          <p:cNvPr id="116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620403FD-342D-454B-A7D4-22E2A23F81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7033275" y="2062629"/>
            <a:ext cx="2236653" cy="2000448"/>
          </a:xfrm>
          <a:prstGeom prst="rect">
            <a:avLst/>
          </a:prstGeom>
        </p:spPr>
      </p:pic>
      <p:pic>
        <p:nvPicPr>
          <p:cNvPr id="117" name="Picture 5">
            <a:extLst>
              <a:ext uri="{FF2B5EF4-FFF2-40B4-BE49-F238E27FC236}">
                <a16:creationId xmlns:a16="http://schemas.microsoft.com/office/drawing/2014/main" id="{7BF91F70-1856-4675-8423-7773B752BB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176969" y="2175731"/>
            <a:ext cx="2006265" cy="1466395"/>
          </a:xfrm>
          <a:prstGeom prst="rect">
            <a:avLst/>
          </a:prstGeom>
        </p:spPr>
      </p:pic>
      <p:pic>
        <p:nvPicPr>
          <p:cNvPr id="118" name="Picture 5">
            <a:extLst>
              <a:ext uri="{FF2B5EF4-FFF2-40B4-BE49-F238E27FC236}">
                <a16:creationId xmlns:a16="http://schemas.microsoft.com/office/drawing/2014/main" id="{622AB421-9710-4C14-9313-0A891D8D2F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185454" y="2191290"/>
            <a:ext cx="2006265" cy="1466395"/>
          </a:xfrm>
          <a:prstGeom prst="rect">
            <a:avLst/>
          </a:prstGeom>
        </p:spPr>
      </p:pic>
      <p:pic>
        <p:nvPicPr>
          <p:cNvPr id="119" name="Picture 5">
            <a:extLst>
              <a:ext uri="{FF2B5EF4-FFF2-40B4-BE49-F238E27FC236}">
                <a16:creationId xmlns:a16="http://schemas.microsoft.com/office/drawing/2014/main" id="{896E8915-C2A2-4DBA-B220-7832EC8D8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186430" y="2167299"/>
            <a:ext cx="2006265" cy="14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0" y="292119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Nhóm 31">
            <a:extLst>
              <a:ext uri="{FF2B5EF4-FFF2-40B4-BE49-F238E27FC236}">
                <a16:creationId xmlns:a16="http://schemas.microsoft.com/office/drawing/2014/main" id="{F2F4BC49-5B2F-4576-959F-F3270FA32B08}"/>
              </a:ext>
            </a:extLst>
          </p:cNvPr>
          <p:cNvGrpSpPr/>
          <p:nvPr/>
        </p:nvGrpSpPr>
        <p:grpSpPr>
          <a:xfrm>
            <a:off x="1539936" y="1751171"/>
            <a:ext cx="2690491" cy="776557"/>
            <a:chOff x="3610331" y="165100"/>
            <a:chExt cx="6516995" cy="776557"/>
          </a:xfrm>
        </p:grpSpPr>
        <p:sp>
          <p:nvSpPr>
            <p:cNvPr id="4" name="Hình chữ nhật: Góc Tròn 32">
              <a:extLst>
                <a:ext uri="{FF2B5EF4-FFF2-40B4-BE49-F238E27FC236}">
                  <a16:creationId xmlns:a16="http://schemas.microsoft.com/office/drawing/2014/main" id="{E7089689-F412-402B-B239-C266B84CB626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Hộp Văn bản 33">
              <a:extLst>
                <a:ext uri="{FF2B5EF4-FFF2-40B4-BE49-F238E27FC236}">
                  <a16:creationId xmlns:a16="http://schemas.microsoft.com/office/drawing/2014/main" id="{5F65BA0D-A2FC-45D7-9328-14AB4F69244B}"/>
                </a:ext>
              </a:extLst>
            </p:cNvPr>
            <p:cNvSpPr txBox="1"/>
            <p:nvPr/>
          </p:nvSpPr>
          <p:spPr>
            <a:xfrm>
              <a:off x="3610331" y="211479"/>
              <a:ext cx="6516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508</a:t>
              </a:r>
            </a:p>
          </p:txBody>
        </p:sp>
      </p:grpSp>
      <p:grpSp>
        <p:nvGrpSpPr>
          <p:cNvPr id="6" name="Nhóm 76">
            <a:extLst>
              <a:ext uri="{FF2B5EF4-FFF2-40B4-BE49-F238E27FC236}">
                <a16:creationId xmlns:a16="http://schemas.microsoft.com/office/drawing/2014/main" id="{408515AB-DD03-4EE3-B899-14F9CFAABF6F}"/>
              </a:ext>
            </a:extLst>
          </p:cNvPr>
          <p:cNvGrpSpPr/>
          <p:nvPr/>
        </p:nvGrpSpPr>
        <p:grpSpPr>
          <a:xfrm>
            <a:off x="829494" y="1720673"/>
            <a:ext cx="730150" cy="769441"/>
            <a:chOff x="2572485" y="1544816"/>
            <a:chExt cx="807234" cy="769441"/>
          </a:xfrm>
        </p:grpSpPr>
        <p:sp>
          <p:nvSpPr>
            <p:cNvPr id="7" name="Hình Bầu dục 55">
              <a:extLst>
                <a:ext uri="{FF2B5EF4-FFF2-40B4-BE49-F238E27FC236}">
                  <a16:creationId xmlns:a16="http://schemas.microsoft.com/office/drawing/2014/main" id="{189103E0-1647-4C1C-96ED-E6DB019EBC1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Hộp Văn bản 51">
              <a:extLst>
                <a:ext uri="{FF2B5EF4-FFF2-40B4-BE49-F238E27FC236}">
                  <a16:creationId xmlns:a16="http://schemas.microsoft.com/office/drawing/2014/main" id="{311D7CDB-958F-40AC-8015-95D803A3547F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A</a:t>
              </a:r>
            </a:p>
          </p:txBody>
        </p:sp>
      </p:grpSp>
      <p:grpSp>
        <p:nvGrpSpPr>
          <p:cNvPr id="9" name="Nhóm 58">
            <a:extLst>
              <a:ext uri="{FF2B5EF4-FFF2-40B4-BE49-F238E27FC236}">
                <a16:creationId xmlns:a16="http://schemas.microsoft.com/office/drawing/2014/main" id="{1A4B6FDB-6525-4B6D-8804-F6BB1B0281E2}"/>
              </a:ext>
            </a:extLst>
          </p:cNvPr>
          <p:cNvGrpSpPr/>
          <p:nvPr/>
        </p:nvGrpSpPr>
        <p:grpSpPr>
          <a:xfrm>
            <a:off x="5825566" y="1743974"/>
            <a:ext cx="2680707" cy="777023"/>
            <a:chOff x="3579594" y="165100"/>
            <a:chExt cx="6516995" cy="1244167"/>
          </a:xfrm>
        </p:grpSpPr>
        <p:sp>
          <p:nvSpPr>
            <p:cNvPr id="10" name="Hình chữ nhật: Góc Tròn 61">
              <a:extLst>
                <a:ext uri="{FF2B5EF4-FFF2-40B4-BE49-F238E27FC236}">
                  <a16:creationId xmlns:a16="http://schemas.microsoft.com/office/drawing/2014/main" id="{E409F080-910F-45C6-A6D1-649E051357F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Hộp Văn bản 62">
              <a:extLst>
                <a:ext uri="{FF2B5EF4-FFF2-40B4-BE49-F238E27FC236}">
                  <a16:creationId xmlns:a16="http://schemas.microsoft.com/office/drawing/2014/main" id="{B2BF0DF6-3735-4F97-BBA2-065B50360C7B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565</a:t>
              </a:r>
            </a:p>
          </p:txBody>
        </p:sp>
      </p:grpSp>
      <p:grpSp>
        <p:nvGrpSpPr>
          <p:cNvPr id="12" name="Nhóm 77">
            <a:extLst>
              <a:ext uri="{FF2B5EF4-FFF2-40B4-BE49-F238E27FC236}">
                <a16:creationId xmlns:a16="http://schemas.microsoft.com/office/drawing/2014/main" id="{A4AAF219-5EB1-45B6-8B99-B799E1FF1DA7}"/>
              </a:ext>
            </a:extLst>
          </p:cNvPr>
          <p:cNvGrpSpPr/>
          <p:nvPr/>
        </p:nvGrpSpPr>
        <p:grpSpPr>
          <a:xfrm>
            <a:off x="5098692" y="1511895"/>
            <a:ext cx="760348" cy="1107996"/>
            <a:chOff x="2566598" y="2506307"/>
            <a:chExt cx="807234" cy="1010963"/>
          </a:xfrm>
        </p:grpSpPr>
        <p:sp>
          <p:nvSpPr>
            <p:cNvPr id="13" name="Hình Bầu dục 59">
              <a:extLst>
                <a:ext uri="{FF2B5EF4-FFF2-40B4-BE49-F238E27FC236}">
                  <a16:creationId xmlns:a16="http://schemas.microsoft.com/office/drawing/2014/main" id="{FA8A9498-4588-41AC-B38A-5E95A5C67777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Hộp Văn bản 60">
              <a:extLst>
                <a:ext uri="{FF2B5EF4-FFF2-40B4-BE49-F238E27FC236}">
                  <a16:creationId xmlns:a16="http://schemas.microsoft.com/office/drawing/2014/main" id="{A40C5260-B959-4C65-899B-176A3069D185}"/>
                </a:ext>
              </a:extLst>
            </p:cNvPr>
            <p:cNvSpPr txBox="1"/>
            <p:nvPr/>
          </p:nvSpPr>
          <p:spPr>
            <a:xfrm>
              <a:off x="2662169" y="2506307"/>
              <a:ext cx="613650" cy="1010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6" name="Nhóm 64">
            <a:extLst>
              <a:ext uri="{FF2B5EF4-FFF2-40B4-BE49-F238E27FC236}">
                <a16:creationId xmlns:a16="http://schemas.microsoft.com/office/drawing/2014/main" id="{0B646647-7392-4396-90F6-B712404A70A7}"/>
              </a:ext>
            </a:extLst>
          </p:cNvPr>
          <p:cNvGrpSpPr/>
          <p:nvPr/>
        </p:nvGrpSpPr>
        <p:grpSpPr>
          <a:xfrm>
            <a:off x="5859040" y="2949594"/>
            <a:ext cx="2647233" cy="807234"/>
            <a:chOff x="3579594" y="165100"/>
            <a:chExt cx="6516995" cy="1244167"/>
          </a:xfrm>
        </p:grpSpPr>
        <p:sp>
          <p:nvSpPr>
            <p:cNvPr id="17" name="Hình chữ nhật: Góc Tròn 67">
              <a:extLst>
                <a:ext uri="{FF2B5EF4-FFF2-40B4-BE49-F238E27FC236}">
                  <a16:creationId xmlns:a16="http://schemas.microsoft.com/office/drawing/2014/main" id="{EDC41283-FC6A-47BE-A061-EC15EFB48C32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Hộp Văn bản 68">
              <a:extLst>
                <a:ext uri="{FF2B5EF4-FFF2-40B4-BE49-F238E27FC236}">
                  <a16:creationId xmlns:a16="http://schemas.microsoft.com/office/drawing/2014/main" id="{8DCE895D-5D30-4007-AD2C-F197DB26524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9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580</a:t>
              </a:r>
            </a:p>
          </p:txBody>
        </p:sp>
      </p:grpSp>
      <p:grpSp>
        <p:nvGrpSpPr>
          <p:cNvPr id="19" name="Nhóm 78">
            <a:extLst>
              <a:ext uri="{FF2B5EF4-FFF2-40B4-BE49-F238E27FC236}">
                <a16:creationId xmlns:a16="http://schemas.microsoft.com/office/drawing/2014/main" id="{183565FF-EE6F-432E-91E3-20EE9A69B59F}"/>
              </a:ext>
            </a:extLst>
          </p:cNvPr>
          <p:cNvGrpSpPr/>
          <p:nvPr/>
        </p:nvGrpSpPr>
        <p:grpSpPr>
          <a:xfrm>
            <a:off x="5133499" y="2915048"/>
            <a:ext cx="807234" cy="841780"/>
            <a:chOff x="2550391" y="3977702"/>
            <a:chExt cx="807234" cy="768061"/>
          </a:xfrm>
        </p:grpSpPr>
        <p:sp>
          <p:nvSpPr>
            <p:cNvPr id="20" name="Hình Bầu dục 65">
              <a:extLst>
                <a:ext uri="{FF2B5EF4-FFF2-40B4-BE49-F238E27FC236}">
                  <a16:creationId xmlns:a16="http://schemas.microsoft.com/office/drawing/2014/main" id="{E01E482C-58C2-4C10-A062-58CBB67430A6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Hộp Văn bản 66">
              <a:extLst>
                <a:ext uri="{FF2B5EF4-FFF2-40B4-BE49-F238E27FC236}">
                  <a16:creationId xmlns:a16="http://schemas.microsoft.com/office/drawing/2014/main" id="{A5BFFF36-404E-4255-BDD0-52D7D0550A3B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D</a:t>
              </a:r>
            </a:p>
          </p:txBody>
        </p:sp>
      </p:grpSp>
      <p:pic>
        <p:nvPicPr>
          <p:cNvPr id="22" name="Picture 24">
            <a:extLst>
              <a:ext uri="{FF2B5EF4-FFF2-40B4-BE49-F238E27FC236}">
                <a16:creationId xmlns:a16="http://schemas.microsoft.com/office/drawing/2014/main" id="{D4EBC01B-6BB7-4D70-B6C8-3756FE450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03" y="1713952"/>
            <a:ext cx="843216" cy="807234"/>
          </a:xfrm>
          <a:prstGeom prst="rect">
            <a:avLst/>
          </a:prstGeom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id="{6B9F27D7-C639-4549-B604-AA0C750A2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817" y="1751526"/>
            <a:ext cx="841432" cy="807234"/>
          </a:xfrm>
          <a:prstGeom prst="rect">
            <a:avLst/>
          </a:prstGeom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07F6492F-F652-4D2F-B365-5E602B4E2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0310" y="2955524"/>
            <a:ext cx="848277" cy="801304"/>
          </a:xfrm>
          <a:prstGeom prst="rect">
            <a:avLst/>
          </a:prstGeom>
        </p:spPr>
      </p:pic>
      <p:sp>
        <p:nvSpPr>
          <p:cNvPr id="25" name="Hình chữ nhật: Góc Tròn 71">
            <a:extLst>
              <a:ext uri="{FF2B5EF4-FFF2-40B4-BE49-F238E27FC236}">
                <a16:creationId xmlns:a16="http://schemas.microsoft.com/office/drawing/2014/main" id="{C26C1B18-F453-4002-B3DE-C272D6598D7A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Nhóm 72">
            <a:extLst>
              <a:ext uri="{FF2B5EF4-FFF2-40B4-BE49-F238E27FC236}">
                <a16:creationId xmlns:a16="http://schemas.microsoft.com/office/drawing/2014/main" id="{B6C5DDA0-0C79-4289-B40F-684663DFB9DD}"/>
              </a:ext>
            </a:extLst>
          </p:cNvPr>
          <p:cNvGrpSpPr/>
          <p:nvPr/>
        </p:nvGrpSpPr>
        <p:grpSpPr>
          <a:xfrm>
            <a:off x="496418" y="74637"/>
            <a:ext cx="6333627" cy="1408488"/>
            <a:chOff x="355600" y="215900"/>
            <a:chExt cx="5511800" cy="792866"/>
          </a:xfrm>
        </p:grpSpPr>
        <p:sp>
          <p:nvSpPr>
            <p:cNvPr id="27" name="Hình chữ nhật: Góc Tròn 73">
              <a:extLst>
                <a:ext uri="{FF2B5EF4-FFF2-40B4-BE49-F238E27FC236}">
                  <a16:creationId xmlns:a16="http://schemas.microsoft.com/office/drawing/2014/main" id="{04D451A6-7A75-427A-99FE-678C6F21A654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Hộp Văn bản 74">
              <a:extLst>
                <a:ext uri="{FF2B5EF4-FFF2-40B4-BE49-F238E27FC236}">
                  <a16:creationId xmlns:a16="http://schemas.microsoft.com/office/drawing/2014/main" id="{A692964A-08B5-4E8C-B387-A9D3BDEF020C}"/>
                </a:ext>
              </a:extLst>
            </p:cNvPr>
            <p:cNvSpPr txBox="1"/>
            <p:nvPr/>
          </p:nvSpPr>
          <p:spPr>
            <a:xfrm>
              <a:off x="555593" y="241851"/>
              <a:ext cx="522544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4: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chố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trống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: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380, 480, …</a:t>
              </a:r>
            </a:p>
          </p:txBody>
        </p:sp>
        <p:sp>
          <p:nvSpPr>
            <p:cNvPr id="29" name="Hình chữ nhật: Góc Tròn 75">
              <a:extLst>
                <a:ext uri="{FF2B5EF4-FFF2-40B4-BE49-F238E27FC236}">
                  <a16:creationId xmlns:a16="http://schemas.microsoft.com/office/drawing/2014/main" id="{C7059BA0-219F-4702-8870-C685B31D96E0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6A238F9A-CD0D-4D25-8806-DD04C16848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6830045" y="130434"/>
            <a:ext cx="1278476" cy="1143461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DB304B4C-0A6B-4A8C-BA8F-E188E708E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989869" y="212684"/>
            <a:ext cx="1155567" cy="844613"/>
          </a:xfrm>
          <a:prstGeom prst="rect">
            <a:avLst/>
          </a:prstGeom>
        </p:spPr>
      </p:pic>
      <p:grpSp>
        <p:nvGrpSpPr>
          <p:cNvPr id="32" name="Nhóm 41">
            <a:extLst>
              <a:ext uri="{FF2B5EF4-FFF2-40B4-BE49-F238E27FC236}">
                <a16:creationId xmlns:a16="http://schemas.microsoft.com/office/drawing/2014/main" id="{E610E388-3A01-42D5-8B83-43A57ACFFB95}"/>
              </a:ext>
            </a:extLst>
          </p:cNvPr>
          <p:cNvGrpSpPr/>
          <p:nvPr/>
        </p:nvGrpSpPr>
        <p:grpSpPr>
          <a:xfrm>
            <a:off x="1539936" y="3011573"/>
            <a:ext cx="2680707" cy="777023"/>
            <a:chOff x="3579594" y="165100"/>
            <a:chExt cx="6516995" cy="1244167"/>
          </a:xfrm>
        </p:grpSpPr>
        <p:sp>
          <p:nvSpPr>
            <p:cNvPr id="33" name="Hình chữ nhật: Góc Tròn 42">
              <a:extLst>
                <a:ext uri="{FF2B5EF4-FFF2-40B4-BE49-F238E27FC236}">
                  <a16:creationId xmlns:a16="http://schemas.microsoft.com/office/drawing/2014/main" id="{34A33877-71D5-47D1-8918-459336EAFD52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Hộp Văn bản 45">
              <a:extLst>
                <a:ext uri="{FF2B5EF4-FFF2-40B4-BE49-F238E27FC236}">
                  <a16:creationId xmlns:a16="http://schemas.microsoft.com/office/drawing/2014/main" id="{0D481921-60C4-445C-BA51-E3BF337ED51E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570</a:t>
              </a:r>
            </a:p>
          </p:txBody>
        </p:sp>
      </p:grpSp>
      <p:grpSp>
        <p:nvGrpSpPr>
          <p:cNvPr id="35" name="Nhóm 46">
            <a:extLst>
              <a:ext uri="{FF2B5EF4-FFF2-40B4-BE49-F238E27FC236}">
                <a16:creationId xmlns:a16="http://schemas.microsoft.com/office/drawing/2014/main" id="{9F929F9E-B8C0-487E-85A2-A1FE0D019207}"/>
              </a:ext>
            </a:extLst>
          </p:cNvPr>
          <p:cNvGrpSpPr/>
          <p:nvPr/>
        </p:nvGrpSpPr>
        <p:grpSpPr>
          <a:xfrm>
            <a:off x="799010" y="2974811"/>
            <a:ext cx="807234" cy="830997"/>
            <a:chOff x="2566598" y="2695170"/>
            <a:chExt cx="807234" cy="758222"/>
          </a:xfrm>
        </p:grpSpPr>
        <p:sp>
          <p:nvSpPr>
            <p:cNvPr id="36" name="Hình Bầu dục 47">
              <a:extLst>
                <a:ext uri="{FF2B5EF4-FFF2-40B4-BE49-F238E27FC236}">
                  <a16:creationId xmlns:a16="http://schemas.microsoft.com/office/drawing/2014/main" id="{54525C69-4D84-408E-B289-55BEE995B41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Hộp Văn bản 48">
              <a:extLst>
                <a:ext uri="{FF2B5EF4-FFF2-40B4-BE49-F238E27FC236}">
                  <a16:creationId xmlns:a16="http://schemas.microsoft.com/office/drawing/2014/main" id="{F3B74107-E365-4502-88E5-EAB25C7910CF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B</a:t>
              </a:r>
            </a:p>
          </p:txBody>
        </p:sp>
      </p:grpSp>
      <p:pic>
        <p:nvPicPr>
          <p:cNvPr id="38" name="Picture 24">
            <a:extLst>
              <a:ext uri="{FF2B5EF4-FFF2-40B4-BE49-F238E27FC236}">
                <a16:creationId xmlns:a16="http://schemas.microsoft.com/office/drawing/2014/main" id="{EE90A5CE-E1CB-433D-A9D8-6884EAA2D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04" y="2991068"/>
            <a:ext cx="841432" cy="807234"/>
          </a:xfrm>
          <a:prstGeom prst="rect">
            <a:avLst/>
          </a:prstGeom>
        </p:spPr>
      </p:pic>
      <p:pic>
        <p:nvPicPr>
          <p:cNvPr id="39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09B75CC0-4797-4765-BBED-50AFA3C56A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3360800" y="3340166"/>
            <a:ext cx="2236653" cy="2000448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EF779C87-6099-42DA-88A0-0B3411FF42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8932" y="3513979"/>
            <a:ext cx="2006265" cy="1466395"/>
          </a:xfrm>
          <a:prstGeom prst="rect">
            <a:avLst/>
          </a:prstGeom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D98263F8-63E2-4EF8-A4F4-1E494F1948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1722" y="3513978"/>
            <a:ext cx="2006265" cy="1466395"/>
          </a:xfrm>
          <a:prstGeom prst="rect">
            <a:avLst/>
          </a:prstGeom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8EEC6999-1F55-46B4-8C58-8D68F17590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2692" y="3514501"/>
            <a:ext cx="2006265" cy="14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6854899" y="323868"/>
            <a:ext cx="2808807" cy="640814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3314038" y="534775"/>
            <a:ext cx="980825" cy="519800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BB68114-7D06-FB75-5B41-91A3BFFAB041}"/>
              </a:ext>
            </a:extLst>
          </p:cNvPr>
          <p:cNvSpPr/>
          <p:nvPr/>
        </p:nvSpPr>
        <p:spPr>
          <a:xfrm>
            <a:off x="4533900" y="3429000"/>
            <a:ext cx="3333750" cy="800100"/>
          </a:xfrm>
          <a:prstGeom prst="rect">
            <a:avLst/>
          </a:pr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oogle Shape;1725;p52">
            <a:extLst>
              <a:ext uri="{FF2B5EF4-FFF2-40B4-BE49-F238E27FC236}">
                <a16:creationId xmlns:a16="http://schemas.microsoft.com/office/drawing/2014/main" id="{AA7BDC4D-185C-249A-50E8-8A46B751B9A3}"/>
              </a:ext>
            </a:extLst>
          </p:cNvPr>
          <p:cNvSpPr txBox="1">
            <a:spLocks/>
          </p:cNvSpPr>
          <p:nvPr/>
        </p:nvSpPr>
        <p:spPr>
          <a:xfrm>
            <a:off x="2876349" y="-71624"/>
            <a:ext cx="7168357" cy="357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5200"/>
              <a:buFont typeface="Satisfy"/>
              <a:buNone/>
              <a:defRPr sz="859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Tạm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Biệt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Và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</a:p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Hẹn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Gặp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Lại</a:t>
            </a:r>
            <a:endParaRPr lang="vi-VN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926040F3-C7DC-AA77-DC90-A3A897A13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2" y="-551925"/>
            <a:ext cx="8385630" cy="4716917"/>
          </a:xfrm>
          <a:prstGeom prst="rect">
            <a:avLst/>
          </a:prstGeom>
        </p:spPr>
      </p:pic>
      <p:pic>
        <p:nvPicPr>
          <p:cNvPr id="11" name="Picture 11" descr="C:\Users\ADMIN\Desktop\Tai nguyen thiet ke tro choi\Angry birds epic birds\1505573783630 (2).png">
            <a:extLst>
              <a:ext uri="{FF2B5EF4-FFF2-40B4-BE49-F238E27FC236}">
                <a16:creationId xmlns:a16="http://schemas.microsoft.com/office/drawing/2014/main" id="{B8953481-E7DC-1077-BDF8-C365910A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114" y="3469821"/>
            <a:ext cx="1525425" cy="83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6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462857" y="285354"/>
            <a:ext cx="6218286" cy="1383790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896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5149453" y="2238322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895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324941" y="373758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879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324940" y="226389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897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5149457" y="373759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898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5149450" y="2238321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895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324940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879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324937" y="226389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897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5149453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898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2495550"/>
            <a:ext cx="457200" cy="4572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3259697"/>
            <a:ext cx="457200" cy="4572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40068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462857" y="285354"/>
            <a:ext cx="6218286" cy="1383790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805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1324942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5149457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+ 500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324942" y="373759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5149457" y="373759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1324941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5149456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+ 500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324940" y="373758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5149455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2495550"/>
            <a:ext cx="457200" cy="4572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3259697"/>
            <a:ext cx="457200" cy="4572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40068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0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462857" y="285354"/>
            <a:ext cx="6218286" cy="1383790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3600" b="1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+ 30 + 4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1324942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324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324941" y="373758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243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5149457" y="2309171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234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5149457" y="373759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432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1324941" y="229011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324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324941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243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5149455" y="230916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234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5149454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432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2495550"/>
            <a:ext cx="457200" cy="4572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3259697"/>
            <a:ext cx="457200" cy="4572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40068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462857" y="285354"/>
            <a:ext cx="6218286" cy="1383790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500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5149453" y="2238322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489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324941" y="373758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501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5149453" y="371689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499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1324937" y="2263901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498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5149452" y="223832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489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324937" y="3737587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501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5149452" y="3716897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499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1324931" y="226389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498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2495550"/>
            <a:ext cx="457200" cy="4572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3259697"/>
            <a:ext cx="457200" cy="4572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5912" y="40068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7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908843" y="1222381"/>
            <a:ext cx="7168357" cy="35722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LUYỆN TẬP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7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</TotalTime>
  <Words>961</Words>
  <Application>Microsoft Office PowerPoint</Application>
  <PresentationFormat>Trình chiếu Trên màn hình (16:9)</PresentationFormat>
  <Paragraphs>362</Paragraphs>
  <Slides>36</Slides>
  <Notes>24</Notes>
  <HiddenSlides>0</HiddenSlides>
  <MMClips>16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36</vt:i4>
      </vt:variant>
    </vt:vector>
  </HeadingPairs>
  <TitlesOfParts>
    <vt:vector size="49" baseType="lpstr">
      <vt:lpstr>Alfa Slab One</vt:lpstr>
      <vt:lpstr>Calibri</vt:lpstr>
      <vt:lpstr>Boogaloo</vt:lpstr>
      <vt:lpstr>Euphoria Script</vt:lpstr>
      <vt:lpstr>SVN-Poky's</vt:lpstr>
      <vt:lpstr>Mouse Memoirs</vt:lpstr>
      <vt:lpstr>Arial</vt:lpstr>
      <vt:lpstr>Catamaran</vt:lpstr>
      <vt:lpstr>Satisfy</vt:lpstr>
      <vt:lpstr>Public Sans</vt:lpstr>
      <vt:lpstr>Coiny</vt:lpstr>
      <vt:lpstr>Castaway in a Desert Island by Slidesgo</vt:lpstr>
      <vt:lpstr>School Bus Drivers Day by Slidesgo</vt:lpstr>
      <vt:lpstr>Bản trình bày PowerPoint</vt:lpstr>
      <vt:lpstr>Bản trình bày PowerPoint</vt:lpstr>
      <vt:lpstr>KHỞI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LUYỆN TẬP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CỦNG CỐ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Duy Kha</cp:lastModifiedBy>
  <cp:revision>128</cp:revision>
  <dcterms:modified xsi:type="dcterms:W3CDTF">2023-09-07T11:27:44Z</dcterms:modified>
</cp:coreProperties>
</file>